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removePersonalInfoOnSave="1" saveSubsetFonts="1">
  <p:sldMasterIdLst>
    <p:sldMasterId id="2147483855" r:id="rId4"/>
  </p:sldMasterIdLst>
  <p:notesMasterIdLst>
    <p:notesMasterId r:id="rId35"/>
  </p:notesMasterIdLst>
  <p:handoutMasterIdLst>
    <p:handoutMasterId r:id="rId36"/>
  </p:handoutMasterIdLst>
  <p:sldIdLst>
    <p:sldId id="497" r:id="rId5"/>
    <p:sldId id="536" r:id="rId6"/>
    <p:sldId id="602" r:id="rId7"/>
    <p:sldId id="582" r:id="rId8"/>
    <p:sldId id="583" r:id="rId9"/>
    <p:sldId id="615" r:id="rId10"/>
    <p:sldId id="618" r:id="rId11"/>
    <p:sldId id="616" r:id="rId12"/>
    <p:sldId id="617" r:id="rId13"/>
    <p:sldId id="619" r:id="rId14"/>
    <p:sldId id="586" r:id="rId15"/>
    <p:sldId id="580" r:id="rId16"/>
    <p:sldId id="604" r:id="rId17"/>
    <p:sldId id="581" r:id="rId18"/>
    <p:sldId id="584" r:id="rId19"/>
    <p:sldId id="620" r:id="rId20"/>
    <p:sldId id="597" r:id="rId21"/>
    <p:sldId id="622" r:id="rId22"/>
    <p:sldId id="623" r:id="rId23"/>
    <p:sldId id="578" r:id="rId24"/>
    <p:sldId id="592" r:id="rId25"/>
    <p:sldId id="593" r:id="rId26"/>
    <p:sldId id="595" r:id="rId27"/>
    <p:sldId id="596" r:id="rId28"/>
    <p:sldId id="624" r:id="rId29"/>
    <p:sldId id="609" r:id="rId30"/>
    <p:sldId id="612" r:id="rId31"/>
    <p:sldId id="626" r:id="rId32"/>
    <p:sldId id="538" r:id="rId33"/>
    <p:sldId id="625" r:id="rId34"/>
  </p:sldIdLst>
  <p:sldSz cx="12192000" cy="6858000"/>
  <p:notesSz cx="6883400" cy="10007600"/>
  <p:defaultTextStyle>
    <a:defPPr>
      <a:defRPr lang="ja-JP"/>
    </a:defPPr>
    <a:lvl1pPr algn="l" rtl="0" fontAlgn="base">
      <a:spcBef>
        <a:spcPct val="0"/>
      </a:spcBef>
      <a:spcAft>
        <a:spcPct val="0"/>
      </a:spcAft>
      <a:defRPr kumimoji="1" kern="1200">
        <a:solidFill>
          <a:schemeClr val="tx1"/>
        </a:solidFill>
        <a:latin typeface="Verdana" pitchFamily="34" charset="0"/>
        <a:ea typeface="ＭＳ Ｐゴシック" charset="-128"/>
        <a:cs typeface="+mn-cs"/>
      </a:defRPr>
    </a:lvl1pPr>
    <a:lvl2pPr marL="457200" algn="l" rtl="0" fontAlgn="base">
      <a:spcBef>
        <a:spcPct val="0"/>
      </a:spcBef>
      <a:spcAft>
        <a:spcPct val="0"/>
      </a:spcAft>
      <a:defRPr kumimoji="1" kern="1200">
        <a:solidFill>
          <a:schemeClr val="tx1"/>
        </a:solidFill>
        <a:latin typeface="Verdana" pitchFamily="34" charset="0"/>
        <a:ea typeface="ＭＳ Ｐゴシック" charset="-128"/>
        <a:cs typeface="+mn-cs"/>
      </a:defRPr>
    </a:lvl2pPr>
    <a:lvl3pPr marL="914400" algn="l" rtl="0" fontAlgn="base">
      <a:spcBef>
        <a:spcPct val="0"/>
      </a:spcBef>
      <a:spcAft>
        <a:spcPct val="0"/>
      </a:spcAft>
      <a:defRPr kumimoji="1" kern="1200">
        <a:solidFill>
          <a:schemeClr val="tx1"/>
        </a:solidFill>
        <a:latin typeface="Verdana" pitchFamily="34" charset="0"/>
        <a:ea typeface="ＭＳ Ｐゴシック" charset="-128"/>
        <a:cs typeface="+mn-cs"/>
      </a:defRPr>
    </a:lvl3pPr>
    <a:lvl4pPr marL="1371600" algn="l" rtl="0" fontAlgn="base">
      <a:spcBef>
        <a:spcPct val="0"/>
      </a:spcBef>
      <a:spcAft>
        <a:spcPct val="0"/>
      </a:spcAft>
      <a:defRPr kumimoji="1" kern="1200">
        <a:solidFill>
          <a:schemeClr val="tx1"/>
        </a:solidFill>
        <a:latin typeface="Verdana" pitchFamily="34" charset="0"/>
        <a:ea typeface="ＭＳ Ｐゴシック" charset="-128"/>
        <a:cs typeface="+mn-cs"/>
      </a:defRPr>
    </a:lvl4pPr>
    <a:lvl5pPr marL="1828800" algn="l" rtl="0" fontAlgn="base">
      <a:spcBef>
        <a:spcPct val="0"/>
      </a:spcBef>
      <a:spcAft>
        <a:spcPct val="0"/>
      </a:spcAft>
      <a:defRPr kumimoji="1" kern="1200">
        <a:solidFill>
          <a:schemeClr val="tx1"/>
        </a:solidFill>
        <a:latin typeface="Verdana" pitchFamily="34" charset="0"/>
        <a:ea typeface="ＭＳ Ｐゴシック" charset="-128"/>
        <a:cs typeface="+mn-cs"/>
      </a:defRPr>
    </a:lvl5pPr>
    <a:lvl6pPr marL="2286000" algn="l" defTabSz="914400" rtl="0" eaLnBrk="1" latinLnBrk="0" hangingPunct="1">
      <a:defRPr kumimoji="1" kern="1200">
        <a:solidFill>
          <a:schemeClr val="tx1"/>
        </a:solidFill>
        <a:latin typeface="Verdana" pitchFamily="34" charset="0"/>
        <a:ea typeface="ＭＳ Ｐゴシック" charset="-128"/>
        <a:cs typeface="+mn-cs"/>
      </a:defRPr>
    </a:lvl6pPr>
    <a:lvl7pPr marL="2743200" algn="l" defTabSz="914400" rtl="0" eaLnBrk="1" latinLnBrk="0" hangingPunct="1">
      <a:defRPr kumimoji="1" kern="1200">
        <a:solidFill>
          <a:schemeClr val="tx1"/>
        </a:solidFill>
        <a:latin typeface="Verdana" pitchFamily="34" charset="0"/>
        <a:ea typeface="ＭＳ Ｐゴシック" charset="-128"/>
        <a:cs typeface="+mn-cs"/>
      </a:defRPr>
    </a:lvl7pPr>
    <a:lvl8pPr marL="3200400" algn="l" defTabSz="914400" rtl="0" eaLnBrk="1" latinLnBrk="0" hangingPunct="1">
      <a:defRPr kumimoji="1" kern="1200">
        <a:solidFill>
          <a:schemeClr val="tx1"/>
        </a:solidFill>
        <a:latin typeface="Verdana" pitchFamily="34" charset="0"/>
        <a:ea typeface="ＭＳ Ｐゴシック" charset="-128"/>
        <a:cs typeface="+mn-cs"/>
      </a:defRPr>
    </a:lvl8pPr>
    <a:lvl9pPr marL="3657600" algn="l" defTabSz="914400" rtl="0" eaLnBrk="1" latinLnBrk="0" hangingPunct="1">
      <a:defRPr kumimoji="1" kern="1200">
        <a:solidFill>
          <a:schemeClr val="tx1"/>
        </a:solidFill>
        <a:latin typeface="Verdana" pitchFamily="34" charset="0"/>
        <a:ea typeface="ＭＳ Ｐゴシック" charset="-128"/>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作成者"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BCB3"/>
    <a:srgbClr val="0000CC"/>
    <a:srgbClr val="FFBCB3"/>
    <a:srgbClr val="710ED4"/>
    <a:srgbClr val="E580F5"/>
    <a:srgbClr val="CC5504"/>
    <a:srgbClr val="0000FF"/>
    <a:srgbClr val="E9EDF4"/>
    <a:srgbClr val="D0D8E8"/>
    <a:srgbClr val="EAF1F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25" autoAdjust="0"/>
    <p:restoredTop sz="94660" autoAdjust="0"/>
  </p:normalViewPr>
  <p:slideViewPr>
    <p:cSldViewPr>
      <p:cViewPr>
        <p:scale>
          <a:sx n="66" d="100"/>
          <a:sy n="66" d="100"/>
        </p:scale>
        <p:origin x="562" y="485"/>
      </p:cViewPr>
      <p:guideLst>
        <p:guide orient="horz" pos="2160"/>
        <p:guide pos="3840"/>
      </p:guideLst>
    </p:cSldViewPr>
  </p:slideViewPr>
  <p:outlineViewPr>
    <p:cViewPr>
      <p:scale>
        <a:sx n="25" d="100"/>
        <a:sy n="25" d="100"/>
      </p:scale>
      <p:origin x="0" y="0"/>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commentAuthors" Target="commentAuthors.xml"/><Relationship Id="rId40"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4546" name="Rectangle 2"/>
          <p:cNvSpPr>
            <a:spLocks noGrp="1" noChangeArrowheads="1"/>
          </p:cNvSpPr>
          <p:nvPr>
            <p:ph type="hdr" sz="quarter"/>
          </p:nvPr>
        </p:nvSpPr>
        <p:spPr bwMode="auto">
          <a:xfrm>
            <a:off x="0" y="0"/>
            <a:ext cx="2982913" cy="500063"/>
          </a:xfrm>
          <a:prstGeom prst="rect">
            <a:avLst/>
          </a:prstGeom>
          <a:noFill/>
          <a:ln w="9525">
            <a:noFill/>
            <a:miter lim="800000"/>
            <a:headEnd/>
            <a:tailEnd/>
          </a:ln>
          <a:effectLst/>
        </p:spPr>
        <p:txBody>
          <a:bodyPr vert="horz" wrap="square" lIns="91905" tIns="45953" rIns="91905" bIns="45953" numCol="1" anchor="t" anchorCtr="0" compatLnSpc="1">
            <a:prstTxWarp prst="textNoShape">
              <a:avLst/>
            </a:prstTxWarp>
          </a:bodyPr>
          <a:lstStyle>
            <a:lvl1pPr algn="l" defTabSz="919163">
              <a:defRPr sz="1200">
                <a:latin typeface="Arial" charset="0"/>
                <a:ea typeface="ＭＳ Ｐゴシック" pitchFamily="50" charset="-128"/>
              </a:defRPr>
            </a:lvl1pPr>
          </a:lstStyle>
          <a:p>
            <a:pPr>
              <a:defRPr/>
            </a:pPr>
            <a:r>
              <a:rPr lang="en-US" altLang="ja-JP"/>
              <a:t>DCS_</a:t>
            </a:r>
            <a:r>
              <a:rPr lang="ja-JP" altLang="en-US"/>
              <a:t>テンプレート</a:t>
            </a:r>
            <a:endParaRPr lang="en-US" altLang="ja-JP"/>
          </a:p>
        </p:txBody>
      </p:sp>
      <p:sp>
        <p:nvSpPr>
          <p:cNvPr id="364547" name="Rectangle 3"/>
          <p:cNvSpPr>
            <a:spLocks noGrp="1" noChangeArrowheads="1"/>
          </p:cNvSpPr>
          <p:nvPr>
            <p:ph type="dt" sz="quarter" idx="1"/>
          </p:nvPr>
        </p:nvSpPr>
        <p:spPr bwMode="auto">
          <a:xfrm>
            <a:off x="3898900" y="0"/>
            <a:ext cx="2982913" cy="500063"/>
          </a:xfrm>
          <a:prstGeom prst="rect">
            <a:avLst/>
          </a:prstGeom>
          <a:noFill/>
          <a:ln w="9525">
            <a:noFill/>
            <a:miter lim="800000"/>
            <a:headEnd/>
            <a:tailEnd/>
          </a:ln>
          <a:effectLst/>
        </p:spPr>
        <p:txBody>
          <a:bodyPr vert="horz" wrap="square" lIns="91905" tIns="45953" rIns="91905" bIns="45953" numCol="1" anchor="t" anchorCtr="0" compatLnSpc="1">
            <a:prstTxWarp prst="textNoShape">
              <a:avLst/>
            </a:prstTxWarp>
          </a:bodyPr>
          <a:lstStyle>
            <a:lvl1pPr algn="r" defTabSz="919163">
              <a:defRPr sz="1200">
                <a:latin typeface="Arial" charset="0"/>
                <a:ea typeface="ＭＳ Ｐゴシック" pitchFamily="50" charset="-128"/>
              </a:defRPr>
            </a:lvl1pPr>
          </a:lstStyle>
          <a:p>
            <a:pPr>
              <a:defRPr/>
            </a:pPr>
            <a:r>
              <a:rPr lang="en-US" altLang="ja-JP"/>
              <a:t>office97-2003</a:t>
            </a:r>
          </a:p>
        </p:txBody>
      </p:sp>
      <p:sp>
        <p:nvSpPr>
          <p:cNvPr id="364548" name="Rectangle 4"/>
          <p:cNvSpPr>
            <a:spLocks noGrp="1" noChangeArrowheads="1"/>
          </p:cNvSpPr>
          <p:nvPr>
            <p:ph type="ftr" sz="quarter" idx="2"/>
          </p:nvPr>
        </p:nvSpPr>
        <p:spPr bwMode="auto">
          <a:xfrm>
            <a:off x="0" y="9505950"/>
            <a:ext cx="2982913" cy="500063"/>
          </a:xfrm>
          <a:prstGeom prst="rect">
            <a:avLst/>
          </a:prstGeom>
          <a:noFill/>
          <a:ln w="9525">
            <a:noFill/>
            <a:miter lim="800000"/>
            <a:headEnd/>
            <a:tailEnd/>
          </a:ln>
          <a:effectLst/>
        </p:spPr>
        <p:txBody>
          <a:bodyPr vert="horz" wrap="square" lIns="91905" tIns="45953" rIns="91905" bIns="45953" numCol="1" anchor="b" anchorCtr="0" compatLnSpc="1">
            <a:prstTxWarp prst="textNoShape">
              <a:avLst/>
            </a:prstTxWarp>
          </a:bodyPr>
          <a:lstStyle>
            <a:lvl1pPr algn="l" defTabSz="919163">
              <a:defRPr sz="1200">
                <a:latin typeface="Arial" charset="0"/>
                <a:ea typeface="ＭＳ Ｐゴシック" pitchFamily="50" charset="-128"/>
              </a:defRPr>
            </a:lvl1pPr>
          </a:lstStyle>
          <a:p>
            <a:pPr>
              <a:defRPr/>
            </a:pPr>
            <a:endParaRPr lang="en-US" altLang="ja-JP"/>
          </a:p>
        </p:txBody>
      </p:sp>
      <p:sp>
        <p:nvSpPr>
          <p:cNvPr id="364549" name="Rectangle 5"/>
          <p:cNvSpPr>
            <a:spLocks noGrp="1" noChangeArrowheads="1"/>
          </p:cNvSpPr>
          <p:nvPr>
            <p:ph type="sldNum" sz="quarter" idx="3"/>
          </p:nvPr>
        </p:nvSpPr>
        <p:spPr bwMode="auto">
          <a:xfrm>
            <a:off x="3898900" y="9505950"/>
            <a:ext cx="2982913" cy="500063"/>
          </a:xfrm>
          <a:prstGeom prst="rect">
            <a:avLst/>
          </a:prstGeom>
          <a:noFill/>
          <a:ln w="9525">
            <a:noFill/>
            <a:miter lim="800000"/>
            <a:headEnd/>
            <a:tailEnd/>
          </a:ln>
          <a:effectLst/>
        </p:spPr>
        <p:txBody>
          <a:bodyPr vert="horz" wrap="square" lIns="91905" tIns="45953" rIns="91905" bIns="45953" numCol="1" anchor="b" anchorCtr="0" compatLnSpc="1">
            <a:prstTxWarp prst="textNoShape">
              <a:avLst/>
            </a:prstTxWarp>
          </a:bodyPr>
          <a:lstStyle>
            <a:lvl1pPr algn="r" defTabSz="919163">
              <a:defRPr sz="1200">
                <a:latin typeface="Arial" charset="0"/>
                <a:ea typeface="ＭＳ Ｐゴシック" pitchFamily="50" charset="-128"/>
              </a:defRPr>
            </a:lvl1pPr>
          </a:lstStyle>
          <a:p>
            <a:pPr>
              <a:defRPr/>
            </a:pPr>
            <a:fld id="{3429D90E-CE72-4180-958E-2409BFD7AD60}" type="slidenum">
              <a:rPr lang="en-US" altLang="ja-JP"/>
              <a:pPr>
                <a:defRPr/>
              </a:pPr>
              <a:t>‹#›</a:t>
            </a:fld>
            <a:endParaRPr lang="en-US" altLang="ja-JP"/>
          </a:p>
        </p:txBody>
      </p:sp>
    </p:spTree>
    <p:extLst>
      <p:ext uri="{BB962C8B-B14F-4D97-AF65-F5344CB8AC3E}">
        <p14:creationId xmlns:p14="http://schemas.microsoft.com/office/powerpoint/2010/main" val="937456983"/>
      </p:ext>
    </p:extLst>
  </p:cSld>
  <p:clrMap bg1="lt1" tx1="dk1" bg2="lt2" tx2="dk2" accent1="accent1" accent2="accent2" accent3="accent3" accent4="accent4" accent5="accent5" accent6="accent6" hlink="hlink" folHlink="folHlink"/>
  <p:hf hd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4082" name="Rectangle 2"/>
          <p:cNvSpPr>
            <a:spLocks noGrp="1" noChangeArrowheads="1"/>
          </p:cNvSpPr>
          <p:nvPr>
            <p:ph type="hdr" sz="quarter"/>
          </p:nvPr>
        </p:nvSpPr>
        <p:spPr bwMode="auto">
          <a:xfrm>
            <a:off x="0" y="0"/>
            <a:ext cx="2982913" cy="500063"/>
          </a:xfrm>
          <a:prstGeom prst="rect">
            <a:avLst/>
          </a:prstGeom>
          <a:noFill/>
          <a:ln w="9525">
            <a:noFill/>
            <a:miter lim="800000"/>
            <a:headEnd/>
            <a:tailEnd/>
          </a:ln>
          <a:effectLst/>
        </p:spPr>
        <p:txBody>
          <a:bodyPr vert="horz" wrap="square" lIns="91905" tIns="45953" rIns="91905" bIns="45953" numCol="1" anchor="t" anchorCtr="0" compatLnSpc="1">
            <a:prstTxWarp prst="textNoShape">
              <a:avLst/>
            </a:prstTxWarp>
          </a:bodyPr>
          <a:lstStyle>
            <a:lvl1pPr algn="l" defTabSz="919163">
              <a:defRPr sz="1200">
                <a:latin typeface="Arial" charset="0"/>
                <a:ea typeface="ＭＳ Ｐゴシック" pitchFamily="50" charset="-128"/>
              </a:defRPr>
            </a:lvl1pPr>
          </a:lstStyle>
          <a:p>
            <a:pPr>
              <a:defRPr/>
            </a:pPr>
            <a:r>
              <a:rPr lang="en-US" altLang="ja-JP"/>
              <a:t>DCS_</a:t>
            </a:r>
            <a:r>
              <a:rPr lang="ja-JP" altLang="en-US"/>
              <a:t>テンプレート</a:t>
            </a:r>
            <a:endParaRPr lang="en-US" altLang="ja-JP"/>
          </a:p>
        </p:txBody>
      </p:sp>
      <p:sp>
        <p:nvSpPr>
          <p:cNvPr id="174083" name="Rectangle 3"/>
          <p:cNvSpPr>
            <a:spLocks noGrp="1" noChangeArrowheads="1"/>
          </p:cNvSpPr>
          <p:nvPr>
            <p:ph type="dt" idx="1"/>
          </p:nvPr>
        </p:nvSpPr>
        <p:spPr bwMode="auto">
          <a:xfrm>
            <a:off x="3898900" y="0"/>
            <a:ext cx="2982913" cy="500063"/>
          </a:xfrm>
          <a:prstGeom prst="rect">
            <a:avLst/>
          </a:prstGeom>
          <a:noFill/>
          <a:ln w="9525">
            <a:noFill/>
            <a:miter lim="800000"/>
            <a:headEnd/>
            <a:tailEnd/>
          </a:ln>
          <a:effectLst/>
        </p:spPr>
        <p:txBody>
          <a:bodyPr vert="horz" wrap="square" lIns="91905" tIns="45953" rIns="91905" bIns="45953" numCol="1" anchor="t" anchorCtr="0" compatLnSpc="1">
            <a:prstTxWarp prst="textNoShape">
              <a:avLst/>
            </a:prstTxWarp>
          </a:bodyPr>
          <a:lstStyle>
            <a:lvl1pPr algn="r" defTabSz="919163">
              <a:defRPr sz="1200">
                <a:latin typeface="Arial" charset="0"/>
                <a:ea typeface="ＭＳ Ｐゴシック" pitchFamily="50" charset="-128"/>
              </a:defRPr>
            </a:lvl1pPr>
          </a:lstStyle>
          <a:p>
            <a:pPr>
              <a:defRPr/>
            </a:pPr>
            <a:r>
              <a:rPr lang="en-US" altLang="ja-JP"/>
              <a:t>office97-2003</a:t>
            </a:r>
          </a:p>
        </p:txBody>
      </p:sp>
      <p:sp>
        <p:nvSpPr>
          <p:cNvPr id="13316" name="Rectangle 4"/>
          <p:cNvSpPr>
            <a:spLocks noGrp="1" noRot="1" noChangeAspect="1" noChangeArrowheads="1" noTextEdit="1"/>
          </p:cNvSpPr>
          <p:nvPr>
            <p:ph type="sldImg" idx="2"/>
          </p:nvPr>
        </p:nvSpPr>
        <p:spPr bwMode="auto">
          <a:xfrm>
            <a:off x="107950" y="750888"/>
            <a:ext cx="6670675" cy="3752850"/>
          </a:xfrm>
          <a:prstGeom prst="rect">
            <a:avLst/>
          </a:prstGeom>
          <a:noFill/>
          <a:ln w="9525">
            <a:solidFill>
              <a:srgbClr val="000000"/>
            </a:solidFill>
            <a:miter lim="800000"/>
            <a:headEnd/>
            <a:tailEnd/>
          </a:ln>
        </p:spPr>
      </p:sp>
      <p:sp>
        <p:nvSpPr>
          <p:cNvPr id="174085" name="Rectangle 5"/>
          <p:cNvSpPr>
            <a:spLocks noGrp="1" noChangeArrowheads="1"/>
          </p:cNvSpPr>
          <p:nvPr>
            <p:ph type="body" sz="quarter" idx="3"/>
          </p:nvPr>
        </p:nvSpPr>
        <p:spPr bwMode="auto">
          <a:xfrm>
            <a:off x="687388" y="4752975"/>
            <a:ext cx="5508625" cy="4503738"/>
          </a:xfrm>
          <a:prstGeom prst="rect">
            <a:avLst/>
          </a:prstGeom>
          <a:noFill/>
          <a:ln w="9525">
            <a:noFill/>
            <a:miter lim="800000"/>
            <a:headEnd/>
            <a:tailEnd/>
          </a:ln>
          <a:effectLst/>
        </p:spPr>
        <p:txBody>
          <a:bodyPr vert="horz" wrap="square" lIns="91905" tIns="45953" rIns="91905" bIns="45953" numCol="1" anchor="t" anchorCtr="0" compatLnSpc="1">
            <a:prstTxWarp prst="textNoShape">
              <a:avLst/>
            </a:prstTxWarp>
          </a:bodyPr>
          <a:lstStyle/>
          <a:p>
            <a:pPr lvl="0"/>
            <a:r>
              <a:rPr lang="ja-JP" altLang="en-US" noProof="0"/>
              <a:t>マスタ テキストの書式設定</a:t>
            </a:r>
          </a:p>
          <a:p>
            <a:pPr lvl="1"/>
            <a:r>
              <a:rPr lang="ja-JP" altLang="en-US" noProof="0"/>
              <a:t>第 </a:t>
            </a:r>
            <a:r>
              <a:rPr lang="en-US" altLang="ja-JP" noProof="0"/>
              <a:t>2 </a:t>
            </a:r>
            <a:r>
              <a:rPr lang="ja-JP" altLang="en-US" noProof="0"/>
              <a:t>レベル</a:t>
            </a:r>
          </a:p>
          <a:p>
            <a:pPr lvl="2"/>
            <a:r>
              <a:rPr lang="ja-JP" altLang="en-US" noProof="0"/>
              <a:t>第 </a:t>
            </a:r>
            <a:r>
              <a:rPr lang="en-US" altLang="ja-JP" noProof="0"/>
              <a:t>3 </a:t>
            </a:r>
            <a:r>
              <a:rPr lang="ja-JP" altLang="en-US" noProof="0"/>
              <a:t>レベル</a:t>
            </a:r>
          </a:p>
          <a:p>
            <a:pPr lvl="3"/>
            <a:r>
              <a:rPr lang="ja-JP" altLang="en-US" noProof="0"/>
              <a:t>第 </a:t>
            </a:r>
            <a:r>
              <a:rPr lang="en-US" altLang="ja-JP" noProof="0"/>
              <a:t>4 </a:t>
            </a:r>
            <a:r>
              <a:rPr lang="ja-JP" altLang="en-US" noProof="0"/>
              <a:t>レベル</a:t>
            </a:r>
          </a:p>
          <a:p>
            <a:pPr lvl="4"/>
            <a:r>
              <a:rPr lang="ja-JP" altLang="en-US" noProof="0"/>
              <a:t>第 </a:t>
            </a:r>
            <a:r>
              <a:rPr lang="en-US" altLang="ja-JP" noProof="0"/>
              <a:t>5 </a:t>
            </a:r>
            <a:r>
              <a:rPr lang="ja-JP" altLang="en-US" noProof="0"/>
              <a:t>レベル</a:t>
            </a:r>
          </a:p>
        </p:txBody>
      </p:sp>
      <p:sp>
        <p:nvSpPr>
          <p:cNvPr id="174086" name="Rectangle 6"/>
          <p:cNvSpPr>
            <a:spLocks noGrp="1" noChangeArrowheads="1"/>
          </p:cNvSpPr>
          <p:nvPr>
            <p:ph type="ftr" sz="quarter" idx="4"/>
          </p:nvPr>
        </p:nvSpPr>
        <p:spPr bwMode="auto">
          <a:xfrm>
            <a:off x="0" y="9505950"/>
            <a:ext cx="2982913" cy="500063"/>
          </a:xfrm>
          <a:prstGeom prst="rect">
            <a:avLst/>
          </a:prstGeom>
          <a:noFill/>
          <a:ln w="9525">
            <a:noFill/>
            <a:miter lim="800000"/>
            <a:headEnd/>
            <a:tailEnd/>
          </a:ln>
          <a:effectLst/>
        </p:spPr>
        <p:txBody>
          <a:bodyPr vert="horz" wrap="square" lIns="91905" tIns="45953" rIns="91905" bIns="45953" numCol="1" anchor="b" anchorCtr="0" compatLnSpc="1">
            <a:prstTxWarp prst="textNoShape">
              <a:avLst/>
            </a:prstTxWarp>
          </a:bodyPr>
          <a:lstStyle>
            <a:lvl1pPr algn="l" defTabSz="919163">
              <a:defRPr sz="1200">
                <a:latin typeface="Arial" charset="0"/>
                <a:ea typeface="ＭＳ Ｐゴシック" pitchFamily="50" charset="-128"/>
              </a:defRPr>
            </a:lvl1pPr>
          </a:lstStyle>
          <a:p>
            <a:pPr>
              <a:defRPr/>
            </a:pPr>
            <a:endParaRPr lang="en-US" altLang="ja-JP"/>
          </a:p>
        </p:txBody>
      </p:sp>
      <p:sp>
        <p:nvSpPr>
          <p:cNvPr id="174087" name="Rectangle 7"/>
          <p:cNvSpPr>
            <a:spLocks noGrp="1" noChangeArrowheads="1"/>
          </p:cNvSpPr>
          <p:nvPr>
            <p:ph type="sldNum" sz="quarter" idx="5"/>
          </p:nvPr>
        </p:nvSpPr>
        <p:spPr bwMode="auto">
          <a:xfrm>
            <a:off x="3898900" y="9505950"/>
            <a:ext cx="2982913" cy="500063"/>
          </a:xfrm>
          <a:prstGeom prst="rect">
            <a:avLst/>
          </a:prstGeom>
          <a:noFill/>
          <a:ln w="9525">
            <a:noFill/>
            <a:miter lim="800000"/>
            <a:headEnd/>
            <a:tailEnd/>
          </a:ln>
          <a:effectLst/>
        </p:spPr>
        <p:txBody>
          <a:bodyPr vert="horz" wrap="square" lIns="91905" tIns="45953" rIns="91905" bIns="45953" numCol="1" anchor="b" anchorCtr="0" compatLnSpc="1">
            <a:prstTxWarp prst="textNoShape">
              <a:avLst/>
            </a:prstTxWarp>
          </a:bodyPr>
          <a:lstStyle>
            <a:lvl1pPr algn="r" defTabSz="919163">
              <a:defRPr sz="1200">
                <a:latin typeface="Arial" charset="0"/>
                <a:ea typeface="ＭＳ Ｐゴシック" pitchFamily="50" charset="-128"/>
              </a:defRPr>
            </a:lvl1pPr>
          </a:lstStyle>
          <a:p>
            <a:pPr>
              <a:defRPr/>
            </a:pPr>
            <a:fld id="{0D6B41E7-6EE2-4AB0-8853-DCFBA3A68102}" type="slidenum">
              <a:rPr lang="en-US" altLang="ja-JP"/>
              <a:pPr>
                <a:defRPr/>
              </a:pPr>
              <a:t>‹#›</a:t>
            </a:fld>
            <a:endParaRPr lang="en-US" altLang="ja-JP"/>
          </a:p>
        </p:txBody>
      </p:sp>
    </p:spTree>
    <p:extLst>
      <p:ext uri="{BB962C8B-B14F-4D97-AF65-F5344CB8AC3E}">
        <p14:creationId xmlns:p14="http://schemas.microsoft.com/office/powerpoint/2010/main" val="2901278383"/>
      </p:ext>
    </p:extLst>
  </p:cSld>
  <p:clrMap bg1="lt1" tx1="dk1" bg2="lt2" tx2="dk2" accent1="accent1" accent2="accent2" accent3="accent3" accent4="accent4" accent5="accent5" accent6="accent6" hlink="hlink" folHlink="folHlink"/>
  <p:hf/>
  <p:notesStyle>
    <a:lvl1pPr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1pPr>
    <a:lvl2pPr marL="4572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2pPr>
    <a:lvl3pPr marL="9144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3pPr>
    <a:lvl4pPr marL="13716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4pPr>
    <a:lvl5pPr marL="18288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hdr" sz="quarter"/>
          </p:nvPr>
        </p:nvSpPr>
        <p:spPr>
          <a:noFill/>
        </p:spPr>
        <p:txBody>
          <a:bodyPr/>
          <a:lstStyle/>
          <a:p>
            <a:r>
              <a:rPr lang="en-US" altLang="ja-JP">
                <a:ea typeface="ＭＳ Ｐゴシック" charset="-128"/>
              </a:rPr>
              <a:t>DCS_</a:t>
            </a:r>
            <a:r>
              <a:rPr lang="ja-JP" altLang="en-US">
                <a:ea typeface="ＭＳ Ｐゴシック" charset="-128"/>
              </a:rPr>
              <a:t>テンプレート</a:t>
            </a:r>
            <a:endParaRPr lang="en-US" altLang="ja-JP">
              <a:ea typeface="ＭＳ Ｐゴシック" charset="-128"/>
            </a:endParaRPr>
          </a:p>
        </p:txBody>
      </p:sp>
      <p:sp>
        <p:nvSpPr>
          <p:cNvPr id="14339" name="Rectangle 7"/>
          <p:cNvSpPr>
            <a:spLocks noGrp="1" noChangeArrowheads="1"/>
          </p:cNvSpPr>
          <p:nvPr>
            <p:ph type="sldNum" sz="quarter" idx="5"/>
          </p:nvPr>
        </p:nvSpPr>
        <p:spPr>
          <a:noFill/>
        </p:spPr>
        <p:txBody>
          <a:bodyPr/>
          <a:lstStyle/>
          <a:p>
            <a:fld id="{3D89D72D-8C76-4E56-A489-C1C65D107856}" type="slidenum">
              <a:rPr lang="en-US" altLang="ja-JP" smtClean="0">
                <a:ea typeface="ＭＳ Ｐゴシック" charset="-128"/>
              </a:rPr>
              <a:pPr/>
              <a:t>0</a:t>
            </a:fld>
            <a:endParaRPr lang="en-US" altLang="ja-JP">
              <a:ea typeface="ＭＳ Ｐゴシック" charset="-128"/>
            </a:endParaRPr>
          </a:p>
        </p:txBody>
      </p:sp>
      <p:sp>
        <p:nvSpPr>
          <p:cNvPr id="14340" name="Rectangle 2"/>
          <p:cNvSpPr>
            <a:spLocks noGrp="1" noRot="1" noChangeAspect="1" noChangeArrowheads="1" noTextEdit="1"/>
          </p:cNvSpPr>
          <p:nvPr>
            <p:ph type="sldImg"/>
          </p:nvPr>
        </p:nvSpPr>
        <p:spPr>
          <a:xfrm>
            <a:off x="107950" y="750888"/>
            <a:ext cx="6670675" cy="3752850"/>
          </a:xfrm>
          <a:ln/>
        </p:spPr>
      </p:sp>
      <p:sp>
        <p:nvSpPr>
          <p:cNvPr id="14341" name="Rectangle 3"/>
          <p:cNvSpPr>
            <a:spLocks noGrp="1" noChangeArrowheads="1"/>
          </p:cNvSpPr>
          <p:nvPr>
            <p:ph type="body" idx="1"/>
          </p:nvPr>
        </p:nvSpPr>
        <p:spPr>
          <a:noFill/>
          <a:ln/>
        </p:spPr>
        <p:txBody>
          <a:bodyPr/>
          <a:lstStyle/>
          <a:p>
            <a:pPr eaLnBrk="1" hangingPunct="1"/>
            <a:endParaRPr lang="ja-JP" altLang="ja-JP">
              <a:ea typeface="ＭＳ Ｐ明朝" charset="-128"/>
            </a:endParaRPr>
          </a:p>
        </p:txBody>
      </p:sp>
      <p:sp>
        <p:nvSpPr>
          <p:cNvPr id="14342" name="日付プレースホルダ 5"/>
          <p:cNvSpPr>
            <a:spLocks noGrp="1"/>
          </p:cNvSpPr>
          <p:nvPr>
            <p:ph type="dt" sz="quarter" idx="1"/>
          </p:nvPr>
        </p:nvSpPr>
        <p:spPr>
          <a:noFill/>
        </p:spPr>
        <p:txBody>
          <a:bodyPr/>
          <a:lstStyle/>
          <a:p>
            <a:r>
              <a:rPr lang="en-US" altLang="ja-JP">
                <a:ea typeface="ＭＳ Ｐゴシック" charset="-128"/>
              </a:rPr>
              <a:t>office97-2003</a:t>
            </a:r>
          </a:p>
        </p:txBody>
      </p:sp>
      <p:sp>
        <p:nvSpPr>
          <p:cNvPr id="14343" name="フッター プレースホルダ 6"/>
          <p:cNvSpPr>
            <a:spLocks noGrp="1"/>
          </p:cNvSpPr>
          <p:nvPr>
            <p:ph type="ftr" sz="quarter" idx="4"/>
          </p:nvPr>
        </p:nvSpPr>
        <p:spPr>
          <a:noFill/>
        </p:spPr>
        <p:txBody>
          <a:bodyPr/>
          <a:lstStyle/>
          <a:p>
            <a:endParaRPr lang="en-US" altLang="ja-JP">
              <a:ea typeface="ＭＳ Ｐゴシック" charset="-128"/>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タイトルとコンテンツ">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userDrawn="1">
  <p:cSld name="タイトル スライド">
    <p:bg>
      <p:bgRef idx="1001">
        <a:schemeClr val="bg1"/>
      </p:bgRef>
    </p:bg>
    <p:spTree>
      <p:nvGrpSpPr>
        <p:cNvPr id="1" name=""/>
        <p:cNvGrpSpPr/>
        <p:nvPr/>
      </p:nvGrpSpPr>
      <p:grpSpPr>
        <a:xfrm>
          <a:off x="0" y="0"/>
          <a:ext cx="0" cy="0"/>
          <a:chOff x="0" y="0"/>
          <a:chExt cx="0" cy="0"/>
        </a:xfrm>
      </p:grpSpPr>
      <p:sp>
        <p:nvSpPr>
          <p:cNvPr id="8" name="Line 40"/>
          <p:cNvSpPr>
            <a:spLocks noChangeShapeType="1"/>
          </p:cNvSpPr>
          <p:nvPr userDrawn="1"/>
        </p:nvSpPr>
        <p:spPr bwMode="auto">
          <a:xfrm>
            <a:off x="191344" y="6453400"/>
            <a:ext cx="11716791" cy="8568"/>
          </a:xfrm>
          <a:prstGeom prst="line">
            <a:avLst/>
          </a:prstGeom>
          <a:noFill/>
          <a:ln w="28575">
            <a:solidFill>
              <a:schemeClr val="tx2">
                <a:lumMod val="50000"/>
              </a:schemeClr>
            </a:solidFill>
            <a:round/>
            <a:headEnd/>
            <a:tailEnd/>
          </a:ln>
          <a:effectLst/>
        </p:spPr>
        <p:txBody>
          <a:bodyPr/>
          <a:lstStyle/>
          <a:p>
            <a:pPr algn="ctr">
              <a:defRPr/>
            </a:pPr>
            <a:endParaRPr lang="ja-JP" altLang="en-US">
              <a:ea typeface="ＭＳ Ｐゴシック" pitchFamily="50" charset="-128"/>
            </a:endParaRPr>
          </a:p>
        </p:txBody>
      </p:sp>
      <p:sp>
        <p:nvSpPr>
          <p:cNvPr id="9" name="Rectangle 2"/>
          <p:cNvSpPr>
            <a:spLocks noChangeArrowheads="1"/>
          </p:cNvSpPr>
          <p:nvPr/>
        </p:nvSpPr>
        <p:spPr bwMode="auto">
          <a:xfrm>
            <a:off x="334434" y="452439"/>
            <a:ext cx="11315700" cy="587375"/>
          </a:xfrm>
          <a:prstGeom prst="rect">
            <a:avLst/>
          </a:prstGeom>
          <a:noFill/>
          <a:ln w="9525">
            <a:noFill/>
            <a:miter lim="800000"/>
            <a:headEnd/>
            <a:tailEnd/>
          </a:ln>
        </p:spPr>
        <p:txBody>
          <a:bodyPr anchor="b"/>
          <a:lstStyle/>
          <a:p>
            <a:pPr algn="ctr" eaLnBrk="0" hangingPunct="0">
              <a:defRPr/>
            </a:pPr>
            <a:r>
              <a:rPr lang="en-US" altLang="ja-JP" sz="3200">
                <a:solidFill>
                  <a:srgbClr val="990033"/>
                </a:solidFill>
                <a:latin typeface="Calibri" pitchFamily="34" charset="0"/>
              </a:rPr>
              <a:t> </a:t>
            </a:r>
            <a:endParaRPr lang="ja-JP" altLang="en-US" sz="3200">
              <a:solidFill>
                <a:srgbClr val="990033"/>
              </a:solidFill>
              <a:latin typeface="Calibri" pitchFamily="34" charset="0"/>
            </a:endParaRPr>
          </a:p>
        </p:txBody>
      </p:sp>
      <p:pic>
        <p:nvPicPr>
          <p:cNvPr id="11" name="Picture 9" descr="社名グレイ"/>
          <p:cNvPicPr>
            <a:picLocks noChangeAspect="1" noChangeArrowheads="1"/>
          </p:cNvPicPr>
          <p:nvPr userDrawn="1"/>
        </p:nvPicPr>
        <p:blipFill>
          <a:blip r:embed="rId2" cstate="print"/>
          <a:srcRect/>
          <a:stretch>
            <a:fillRect/>
          </a:stretch>
        </p:blipFill>
        <p:spPr bwMode="auto">
          <a:xfrm>
            <a:off x="191344" y="6542088"/>
            <a:ext cx="1656184" cy="150340"/>
          </a:xfrm>
          <a:prstGeom prst="rect">
            <a:avLst/>
          </a:prstGeom>
          <a:noFill/>
          <a:ln w="9525">
            <a:noFill/>
            <a:miter lim="800000"/>
            <a:headEnd/>
            <a:tailEnd/>
          </a:ln>
        </p:spPr>
      </p:pic>
      <p:sp>
        <p:nvSpPr>
          <p:cNvPr id="12" name="Text Box 6"/>
          <p:cNvSpPr txBox="1">
            <a:spLocks noChangeArrowheads="1"/>
          </p:cNvSpPr>
          <p:nvPr userDrawn="1"/>
        </p:nvSpPr>
        <p:spPr bwMode="auto">
          <a:xfrm>
            <a:off x="6586181" y="6534040"/>
            <a:ext cx="5342467" cy="138499"/>
          </a:xfrm>
          <a:prstGeom prst="rect">
            <a:avLst/>
          </a:prstGeom>
          <a:noFill/>
          <a:ln w="9525">
            <a:noFill/>
            <a:miter lim="800000"/>
            <a:headEnd/>
            <a:tailEnd/>
          </a:ln>
        </p:spPr>
        <p:txBody>
          <a:bodyPr tIns="0" bIns="0" anchor="b">
            <a:spAutoFit/>
          </a:bodyPr>
          <a:lstStyle/>
          <a:p>
            <a:pPr algn="r">
              <a:defRPr/>
            </a:pPr>
            <a:r>
              <a:rPr lang="en-US" altLang="ja-JP" sz="900" dirty="0">
                <a:solidFill>
                  <a:srgbClr val="808080"/>
                </a:solidFill>
              </a:rPr>
              <a:t>Copyright© Mitsubishi Research Institute DCS Co., Ltd.</a:t>
            </a:r>
          </a:p>
        </p:txBody>
      </p:sp>
      <p:sp>
        <p:nvSpPr>
          <p:cNvPr id="21" name="タイトル 1"/>
          <p:cNvSpPr>
            <a:spLocks noGrp="1"/>
          </p:cNvSpPr>
          <p:nvPr>
            <p:ph type="title"/>
          </p:nvPr>
        </p:nvSpPr>
        <p:spPr>
          <a:xfrm>
            <a:off x="191344" y="237624"/>
            <a:ext cx="10513169" cy="432048"/>
          </a:xfrm>
          <a:prstGeom prst="rect">
            <a:avLst/>
          </a:prstGeom>
        </p:spPr>
        <p:txBody>
          <a:bodyPr>
            <a:noAutofit/>
          </a:bodyPr>
          <a:lstStyle>
            <a:lvl1pPr algn="l">
              <a:defRPr sz="2400">
                <a:solidFill>
                  <a:schemeClr val="tx2">
                    <a:lumMod val="50000"/>
                  </a:schemeClr>
                </a:solidFill>
                <a:latin typeface="游ゴシック Medium" panose="020B0500000000000000" pitchFamily="50" charset="-128"/>
                <a:ea typeface="游ゴシック Medium" panose="020B0500000000000000" pitchFamily="50" charset="-128"/>
              </a:defRPr>
            </a:lvl1pPr>
          </a:lstStyle>
          <a:p>
            <a:r>
              <a:rPr lang="ja-JP" altLang="en-US" dirty="0"/>
              <a:t>マスター タイトルの書式設定</a:t>
            </a:r>
          </a:p>
        </p:txBody>
      </p:sp>
      <p:sp>
        <p:nvSpPr>
          <p:cNvPr id="22" name="コンテンツ プレースホルダ 2"/>
          <p:cNvSpPr>
            <a:spLocks noGrp="1"/>
          </p:cNvSpPr>
          <p:nvPr>
            <p:ph idx="1"/>
          </p:nvPr>
        </p:nvSpPr>
        <p:spPr>
          <a:xfrm>
            <a:off x="191344" y="1412776"/>
            <a:ext cx="11716791" cy="4968552"/>
          </a:xfrm>
          <a:prstGeom prst="rect">
            <a:avLst/>
          </a:prstGeom>
        </p:spPr>
        <p:txBody>
          <a:bodyPr/>
          <a:lstStyle>
            <a:lvl1pPr marL="177800" indent="-177800">
              <a:buClrTx/>
              <a:buFont typeface="Wingdings" pitchFamily="2" charset="2"/>
              <a:buChar char="u"/>
              <a:defRPr sz="1600">
                <a:latin typeface="游ゴシック" panose="020B0400000000000000" pitchFamily="50" charset="-128"/>
                <a:ea typeface="游ゴシック" panose="020B0400000000000000" pitchFamily="50" charset="-128"/>
                <a:cs typeface="Meiryo UI" panose="020B0604030504040204" pitchFamily="50" charset="-128"/>
              </a:defRPr>
            </a:lvl1pPr>
            <a:lvl2pPr marL="444500" indent="-173038">
              <a:buClrTx/>
              <a:buFont typeface="Meiryo UI" panose="020B0604030504040204" pitchFamily="50" charset="-128"/>
              <a:buChar char="‑"/>
              <a:defRPr sz="1400">
                <a:latin typeface="游ゴシック" panose="020B0400000000000000" pitchFamily="50" charset="-128"/>
                <a:ea typeface="游ゴシック" panose="020B0400000000000000" pitchFamily="50" charset="-128"/>
                <a:cs typeface="Meiryo UI" panose="020B0604030504040204" pitchFamily="50" charset="-128"/>
              </a:defRPr>
            </a:lvl2pPr>
            <a:lvl3pPr marL="719138" indent="-141288">
              <a:buClrTx/>
              <a:buSzPct val="100000"/>
              <a:buFont typeface="MS UI Gothic" pitchFamily="50" charset="-128"/>
              <a:buChar char="‣"/>
              <a:defRPr sz="1400">
                <a:latin typeface="游ゴシック" panose="020B0400000000000000" pitchFamily="50" charset="-128"/>
                <a:ea typeface="游ゴシック" panose="020B0400000000000000" pitchFamily="50" charset="-128"/>
                <a:cs typeface="Meiryo UI" panose="020B0604030504040204" pitchFamily="50" charset="-128"/>
              </a:defRPr>
            </a:lvl3pPr>
            <a:lvl4pPr marL="985838" indent="-138113">
              <a:buClrTx/>
              <a:defRPr sz="1200">
                <a:latin typeface="游ゴシック" panose="020B0400000000000000" pitchFamily="50" charset="-128"/>
                <a:ea typeface="游ゴシック" panose="020B0400000000000000" pitchFamily="50" charset="-128"/>
                <a:cs typeface="Meiryo UI" panose="020B0604030504040204" pitchFamily="50" charset="-128"/>
              </a:defRPr>
            </a:lvl4pPr>
            <a:lvl5pPr marL="1252538" indent="-142875">
              <a:buClrTx/>
              <a:defRPr sz="1200">
                <a:latin typeface="游ゴシック" panose="020B0400000000000000" pitchFamily="50" charset="-128"/>
                <a:ea typeface="游ゴシック" panose="020B0400000000000000" pitchFamily="50" charset="-128"/>
                <a:cs typeface="Meiryo UI" panose="020B0604030504040204" pitchFamily="50" charset="-128"/>
              </a:defRPr>
            </a:lvl5p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p>
        </p:txBody>
      </p:sp>
      <p:sp>
        <p:nvSpPr>
          <p:cNvPr id="19" name="テキスト プレースホルダ 23"/>
          <p:cNvSpPr>
            <a:spLocks noGrp="1"/>
          </p:cNvSpPr>
          <p:nvPr>
            <p:ph type="body" sz="quarter" idx="10"/>
          </p:nvPr>
        </p:nvSpPr>
        <p:spPr>
          <a:xfrm>
            <a:off x="191344" y="764704"/>
            <a:ext cx="11716791" cy="576000"/>
          </a:xfrm>
          <a:prstGeom prst="rect">
            <a:avLst/>
          </a:prstGeom>
          <a:solidFill>
            <a:srgbClr val="E9EDF4"/>
          </a:solidFill>
        </p:spPr>
        <p:txBody>
          <a:bodyPr/>
          <a:lstStyle>
            <a:lvl1pPr marL="88900" indent="-88900">
              <a:buClr>
                <a:schemeClr val="tx2"/>
              </a:buClr>
              <a:buFont typeface="Wingdings" panose="05000000000000000000" pitchFamily="2" charset="2"/>
              <a:buChar char="Ø"/>
              <a:defRPr sz="1800" baseline="0">
                <a:solidFill>
                  <a:schemeClr val="tx2">
                    <a:lumMod val="50000"/>
                  </a:schemeClr>
                </a:solidFill>
                <a:latin typeface="游ゴシック" panose="020B0400000000000000" pitchFamily="50" charset="-128"/>
                <a:ea typeface="游ゴシック" panose="020B0400000000000000" pitchFamily="50" charset="-128"/>
                <a:cs typeface="Meiryo UI" panose="020B0604030504040204" pitchFamily="50" charset="-128"/>
              </a:defRPr>
            </a:lvl1pPr>
          </a:lstStyle>
          <a:p>
            <a:pPr lvl="0"/>
            <a:r>
              <a:rPr lang="ja-JP" altLang="en-US" dirty="0"/>
              <a:t>マスター テキストの書式設定</a:t>
            </a:r>
          </a:p>
        </p:txBody>
      </p:sp>
      <p:sp>
        <p:nvSpPr>
          <p:cNvPr id="15" name="Rectangle 6"/>
          <p:cNvSpPr>
            <a:spLocks noChangeArrowheads="1"/>
          </p:cNvSpPr>
          <p:nvPr userDrawn="1"/>
        </p:nvSpPr>
        <p:spPr bwMode="auto">
          <a:xfrm>
            <a:off x="191345" y="6474619"/>
            <a:ext cx="11709912" cy="279400"/>
          </a:xfrm>
          <a:prstGeom prst="rect">
            <a:avLst/>
          </a:prstGeom>
          <a:noFill/>
          <a:ln w="9525">
            <a:noFill/>
            <a:miter lim="800000"/>
            <a:headEnd/>
            <a:tailEnd/>
          </a:ln>
        </p:spPr>
        <p:txBody>
          <a:bodyPr anchor="b"/>
          <a:lstStyle>
            <a:lvl1pPr algn="r">
              <a:defRPr sz="1400">
                <a:ea typeface="+mn-ea"/>
              </a:defRPr>
            </a:lvl1pPr>
          </a:lstStyle>
          <a:p>
            <a:pPr algn="ctr">
              <a:defRPr/>
            </a:pPr>
            <a:fld id="{F2A86F97-08F3-4929-8934-2A277C788649}" type="slidenum">
              <a:rPr lang="en-US" altLang="ja-JP" sz="1400" b="0">
                <a:solidFill>
                  <a:schemeClr val="tx1"/>
                </a:solidFill>
                <a:latin typeface="Arial" charset="0"/>
              </a:rPr>
              <a:pPr algn="ctr">
                <a:defRPr/>
              </a:pPr>
              <a:t>‹#›</a:t>
            </a:fld>
            <a:endParaRPr lang="en-US" altLang="ja-JP" sz="1400" b="0" dirty="0">
              <a:solidFill>
                <a:schemeClr val="tx1"/>
              </a:solidFill>
              <a:latin typeface="Arial" charset="0"/>
            </a:endParaRPr>
          </a:p>
        </p:txBody>
      </p:sp>
      <p:sp>
        <p:nvSpPr>
          <p:cNvPr id="20" name="Line 40"/>
          <p:cNvSpPr>
            <a:spLocks noChangeShapeType="1"/>
          </p:cNvSpPr>
          <p:nvPr userDrawn="1"/>
        </p:nvSpPr>
        <p:spPr bwMode="auto">
          <a:xfrm>
            <a:off x="191344" y="690723"/>
            <a:ext cx="11716791" cy="10605"/>
          </a:xfrm>
          <a:prstGeom prst="line">
            <a:avLst/>
          </a:prstGeom>
          <a:noFill/>
          <a:ln w="28575">
            <a:solidFill>
              <a:schemeClr val="tx2">
                <a:lumMod val="75000"/>
              </a:schemeClr>
            </a:solidFill>
            <a:round/>
            <a:headEnd/>
            <a:tailEnd/>
          </a:ln>
          <a:effectLst/>
        </p:spPr>
        <p:txBody>
          <a:bodyPr/>
          <a:lstStyle/>
          <a:p>
            <a:pPr algn="ctr">
              <a:defRPr/>
            </a:pPr>
            <a:endParaRPr lang="ja-JP" altLang="en-US">
              <a:ea typeface="ＭＳ Ｐゴシック" pitchFamily="50" charset="-128"/>
            </a:endParaRPr>
          </a:p>
        </p:txBody>
      </p:sp>
      <p:pic>
        <p:nvPicPr>
          <p:cNvPr id="13" name="Picture 36" descr="DCSロゴemf">
            <a:extLst>
              <a:ext uri="{FF2B5EF4-FFF2-40B4-BE49-F238E27FC236}">
                <a16:creationId xmlns:a16="http://schemas.microsoft.com/office/drawing/2014/main" id="{4E600EB6-EC5B-438F-B009-068F8251D48F}"/>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0904517" y="260648"/>
            <a:ext cx="993118" cy="404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3_タイトル スライド">
    <p:bg>
      <p:bgRef idx="1001">
        <a:schemeClr val="bg1"/>
      </p:bgRef>
    </p:bg>
    <p:spTree>
      <p:nvGrpSpPr>
        <p:cNvPr id="1" name=""/>
        <p:cNvGrpSpPr/>
        <p:nvPr/>
      </p:nvGrpSpPr>
      <p:grpSpPr>
        <a:xfrm>
          <a:off x="0" y="0"/>
          <a:ext cx="0" cy="0"/>
          <a:chOff x="0" y="0"/>
          <a:chExt cx="0" cy="0"/>
        </a:xfrm>
      </p:grpSpPr>
      <p:sp>
        <p:nvSpPr>
          <p:cNvPr id="8" name="Line 40"/>
          <p:cNvSpPr>
            <a:spLocks noChangeShapeType="1"/>
          </p:cNvSpPr>
          <p:nvPr userDrawn="1"/>
        </p:nvSpPr>
        <p:spPr bwMode="auto">
          <a:xfrm>
            <a:off x="191344" y="6453400"/>
            <a:ext cx="11716791" cy="8568"/>
          </a:xfrm>
          <a:prstGeom prst="line">
            <a:avLst/>
          </a:prstGeom>
          <a:noFill/>
          <a:ln w="28575">
            <a:solidFill>
              <a:schemeClr val="tx2">
                <a:lumMod val="50000"/>
              </a:schemeClr>
            </a:solidFill>
            <a:round/>
            <a:headEnd/>
            <a:tailEnd/>
          </a:ln>
          <a:effectLst/>
        </p:spPr>
        <p:txBody>
          <a:bodyPr/>
          <a:lstStyle/>
          <a:p>
            <a:pPr algn="ctr">
              <a:defRPr/>
            </a:pPr>
            <a:endParaRPr lang="ja-JP" altLang="en-US">
              <a:ea typeface="ＭＳ Ｐゴシック" pitchFamily="50" charset="-128"/>
            </a:endParaRPr>
          </a:p>
        </p:txBody>
      </p:sp>
      <p:sp>
        <p:nvSpPr>
          <p:cNvPr id="9" name="Rectangle 2"/>
          <p:cNvSpPr>
            <a:spLocks noChangeArrowheads="1"/>
          </p:cNvSpPr>
          <p:nvPr/>
        </p:nvSpPr>
        <p:spPr bwMode="auto">
          <a:xfrm>
            <a:off x="334434" y="452439"/>
            <a:ext cx="11315700" cy="587375"/>
          </a:xfrm>
          <a:prstGeom prst="rect">
            <a:avLst/>
          </a:prstGeom>
          <a:noFill/>
          <a:ln w="9525">
            <a:noFill/>
            <a:miter lim="800000"/>
            <a:headEnd/>
            <a:tailEnd/>
          </a:ln>
        </p:spPr>
        <p:txBody>
          <a:bodyPr anchor="b"/>
          <a:lstStyle/>
          <a:p>
            <a:pPr algn="ctr" eaLnBrk="0" hangingPunct="0">
              <a:defRPr/>
            </a:pPr>
            <a:r>
              <a:rPr lang="en-US" altLang="ja-JP" sz="3200">
                <a:solidFill>
                  <a:srgbClr val="990033"/>
                </a:solidFill>
                <a:latin typeface="Calibri" pitchFamily="34" charset="0"/>
              </a:rPr>
              <a:t> </a:t>
            </a:r>
            <a:endParaRPr lang="ja-JP" altLang="en-US" sz="3200">
              <a:solidFill>
                <a:srgbClr val="990033"/>
              </a:solidFill>
              <a:latin typeface="Calibri" pitchFamily="34" charset="0"/>
            </a:endParaRPr>
          </a:p>
        </p:txBody>
      </p:sp>
      <p:pic>
        <p:nvPicPr>
          <p:cNvPr id="11" name="Picture 9" descr="社名グレイ"/>
          <p:cNvPicPr>
            <a:picLocks noChangeAspect="1" noChangeArrowheads="1"/>
          </p:cNvPicPr>
          <p:nvPr userDrawn="1"/>
        </p:nvPicPr>
        <p:blipFill>
          <a:blip r:embed="rId2" cstate="print"/>
          <a:srcRect/>
          <a:stretch>
            <a:fillRect/>
          </a:stretch>
        </p:blipFill>
        <p:spPr bwMode="auto">
          <a:xfrm>
            <a:off x="191344" y="6542088"/>
            <a:ext cx="1656184" cy="150340"/>
          </a:xfrm>
          <a:prstGeom prst="rect">
            <a:avLst/>
          </a:prstGeom>
          <a:noFill/>
          <a:ln w="9525">
            <a:noFill/>
            <a:miter lim="800000"/>
            <a:headEnd/>
            <a:tailEnd/>
          </a:ln>
        </p:spPr>
      </p:pic>
      <p:sp>
        <p:nvSpPr>
          <p:cNvPr id="12" name="Text Box 6"/>
          <p:cNvSpPr txBox="1">
            <a:spLocks noChangeArrowheads="1"/>
          </p:cNvSpPr>
          <p:nvPr userDrawn="1"/>
        </p:nvSpPr>
        <p:spPr bwMode="auto">
          <a:xfrm>
            <a:off x="6586181" y="6534040"/>
            <a:ext cx="5342467" cy="138499"/>
          </a:xfrm>
          <a:prstGeom prst="rect">
            <a:avLst/>
          </a:prstGeom>
          <a:noFill/>
          <a:ln w="9525">
            <a:noFill/>
            <a:miter lim="800000"/>
            <a:headEnd/>
            <a:tailEnd/>
          </a:ln>
        </p:spPr>
        <p:txBody>
          <a:bodyPr tIns="0" bIns="0" anchor="b">
            <a:spAutoFit/>
          </a:bodyPr>
          <a:lstStyle/>
          <a:p>
            <a:pPr algn="r">
              <a:defRPr/>
            </a:pPr>
            <a:r>
              <a:rPr lang="en-US" altLang="ja-JP" sz="900" dirty="0">
                <a:solidFill>
                  <a:srgbClr val="808080"/>
                </a:solidFill>
              </a:rPr>
              <a:t>Copyright© Mitsubishi Research Institute DCS Co., Ltd.</a:t>
            </a:r>
          </a:p>
        </p:txBody>
      </p:sp>
      <p:sp>
        <p:nvSpPr>
          <p:cNvPr id="21" name="タイトル 1"/>
          <p:cNvSpPr>
            <a:spLocks noGrp="1"/>
          </p:cNvSpPr>
          <p:nvPr>
            <p:ph type="title"/>
          </p:nvPr>
        </p:nvSpPr>
        <p:spPr>
          <a:xfrm>
            <a:off x="191344" y="237624"/>
            <a:ext cx="10513169" cy="432048"/>
          </a:xfrm>
          <a:prstGeom prst="rect">
            <a:avLst/>
          </a:prstGeom>
        </p:spPr>
        <p:txBody>
          <a:bodyPr>
            <a:noAutofit/>
          </a:bodyPr>
          <a:lstStyle>
            <a:lvl1pPr algn="l">
              <a:defRPr sz="2400">
                <a:solidFill>
                  <a:schemeClr val="tx2">
                    <a:lumMod val="50000"/>
                  </a:schemeClr>
                </a:solidFill>
                <a:latin typeface="游ゴシック Medium" panose="020B0500000000000000" pitchFamily="50" charset="-128"/>
                <a:ea typeface="游ゴシック Medium" panose="020B0500000000000000" pitchFamily="50" charset="-128"/>
              </a:defRPr>
            </a:lvl1pPr>
          </a:lstStyle>
          <a:p>
            <a:r>
              <a:rPr lang="ja-JP" altLang="en-US" dirty="0"/>
              <a:t>マスター タイトルの書式設定</a:t>
            </a:r>
          </a:p>
        </p:txBody>
      </p:sp>
      <p:sp>
        <p:nvSpPr>
          <p:cNvPr id="22" name="コンテンツ プレースホルダ 2"/>
          <p:cNvSpPr>
            <a:spLocks noGrp="1"/>
          </p:cNvSpPr>
          <p:nvPr>
            <p:ph idx="1"/>
          </p:nvPr>
        </p:nvSpPr>
        <p:spPr>
          <a:xfrm>
            <a:off x="191344" y="1412776"/>
            <a:ext cx="3600400" cy="4608512"/>
          </a:xfrm>
          <a:prstGeom prst="rect">
            <a:avLst/>
          </a:prstGeom>
        </p:spPr>
        <p:txBody>
          <a:bodyPr/>
          <a:lstStyle>
            <a:lvl1pPr marL="177800" indent="-177800">
              <a:buClrTx/>
              <a:buFont typeface="Wingdings" pitchFamily="2" charset="2"/>
              <a:buChar char="u"/>
              <a:defRPr sz="1600">
                <a:latin typeface="游ゴシック" panose="020B0400000000000000" pitchFamily="50" charset="-128"/>
                <a:ea typeface="游ゴシック" panose="020B0400000000000000" pitchFamily="50" charset="-128"/>
                <a:cs typeface="Meiryo UI" panose="020B0604030504040204" pitchFamily="50" charset="-128"/>
              </a:defRPr>
            </a:lvl1pPr>
            <a:lvl2pPr marL="444500" indent="-173038">
              <a:buClrTx/>
              <a:buFont typeface="Meiryo UI" panose="020B0604030504040204" pitchFamily="50" charset="-128"/>
              <a:buChar char="‑"/>
              <a:defRPr sz="1400">
                <a:latin typeface="游ゴシック" panose="020B0400000000000000" pitchFamily="50" charset="-128"/>
                <a:ea typeface="游ゴシック" panose="020B0400000000000000" pitchFamily="50" charset="-128"/>
                <a:cs typeface="Meiryo UI" panose="020B0604030504040204" pitchFamily="50" charset="-128"/>
              </a:defRPr>
            </a:lvl2pPr>
            <a:lvl3pPr marL="719138" indent="-141288">
              <a:buClrTx/>
              <a:buSzPct val="100000"/>
              <a:buFont typeface="MS UI Gothic" pitchFamily="50" charset="-128"/>
              <a:buChar char="‣"/>
              <a:defRPr sz="1400">
                <a:latin typeface="游ゴシック" panose="020B0400000000000000" pitchFamily="50" charset="-128"/>
                <a:ea typeface="游ゴシック" panose="020B0400000000000000" pitchFamily="50" charset="-128"/>
                <a:cs typeface="Meiryo UI" panose="020B0604030504040204" pitchFamily="50" charset="-128"/>
              </a:defRPr>
            </a:lvl3pPr>
            <a:lvl4pPr marL="985838" indent="-138113">
              <a:buClrTx/>
              <a:defRPr sz="1200">
                <a:latin typeface="游ゴシック" panose="020B0400000000000000" pitchFamily="50" charset="-128"/>
                <a:ea typeface="游ゴシック" panose="020B0400000000000000" pitchFamily="50" charset="-128"/>
                <a:cs typeface="Meiryo UI" panose="020B0604030504040204" pitchFamily="50" charset="-128"/>
              </a:defRPr>
            </a:lvl4pPr>
            <a:lvl5pPr marL="1252538" indent="-142875">
              <a:buClrTx/>
              <a:defRPr sz="1200">
                <a:latin typeface="游ゴシック" panose="020B0400000000000000" pitchFamily="50" charset="-128"/>
                <a:ea typeface="游ゴシック" panose="020B0400000000000000" pitchFamily="50" charset="-128"/>
                <a:cs typeface="Meiryo UI" panose="020B0604030504040204" pitchFamily="50" charset="-128"/>
              </a:defRPr>
            </a:lvl5p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p>
        </p:txBody>
      </p:sp>
      <p:sp>
        <p:nvSpPr>
          <p:cNvPr id="19" name="テキスト プレースホルダ 23"/>
          <p:cNvSpPr>
            <a:spLocks noGrp="1"/>
          </p:cNvSpPr>
          <p:nvPr>
            <p:ph type="body" sz="quarter" idx="10"/>
          </p:nvPr>
        </p:nvSpPr>
        <p:spPr>
          <a:xfrm>
            <a:off x="191344" y="764704"/>
            <a:ext cx="11716791" cy="576000"/>
          </a:xfrm>
          <a:prstGeom prst="rect">
            <a:avLst/>
          </a:prstGeom>
          <a:solidFill>
            <a:srgbClr val="E9EDF4"/>
          </a:solidFill>
        </p:spPr>
        <p:txBody>
          <a:bodyPr/>
          <a:lstStyle>
            <a:lvl1pPr marL="88900" indent="-88900">
              <a:buClr>
                <a:schemeClr val="tx2"/>
              </a:buClr>
              <a:buFont typeface="Wingdings" panose="05000000000000000000" pitchFamily="2" charset="2"/>
              <a:buChar char="Ø"/>
              <a:defRPr sz="1800" baseline="0">
                <a:solidFill>
                  <a:schemeClr val="tx2">
                    <a:lumMod val="50000"/>
                  </a:schemeClr>
                </a:solidFill>
                <a:latin typeface="游ゴシック" panose="020B0400000000000000" pitchFamily="50" charset="-128"/>
                <a:ea typeface="游ゴシック" panose="020B0400000000000000" pitchFamily="50" charset="-128"/>
                <a:cs typeface="Meiryo UI" panose="020B0604030504040204" pitchFamily="50" charset="-128"/>
              </a:defRPr>
            </a:lvl1pPr>
          </a:lstStyle>
          <a:p>
            <a:pPr lvl="0"/>
            <a:r>
              <a:rPr lang="ja-JP" altLang="en-US" dirty="0"/>
              <a:t>マスター テキストの書式設定</a:t>
            </a:r>
          </a:p>
        </p:txBody>
      </p:sp>
      <p:sp>
        <p:nvSpPr>
          <p:cNvPr id="15" name="Rectangle 6"/>
          <p:cNvSpPr>
            <a:spLocks noChangeArrowheads="1"/>
          </p:cNvSpPr>
          <p:nvPr userDrawn="1"/>
        </p:nvSpPr>
        <p:spPr bwMode="auto">
          <a:xfrm>
            <a:off x="191345" y="6474619"/>
            <a:ext cx="11709912" cy="279400"/>
          </a:xfrm>
          <a:prstGeom prst="rect">
            <a:avLst/>
          </a:prstGeom>
          <a:noFill/>
          <a:ln w="9525">
            <a:noFill/>
            <a:miter lim="800000"/>
            <a:headEnd/>
            <a:tailEnd/>
          </a:ln>
        </p:spPr>
        <p:txBody>
          <a:bodyPr anchor="b"/>
          <a:lstStyle>
            <a:lvl1pPr algn="r">
              <a:defRPr sz="1400">
                <a:ea typeface="+mn-ea"/>
              </a:defRPr>
            </a:lvl1pPr>
          </a:lstStyle>
          <a:p>
            <a:pPr algn="ctr">
              <a:defRPr/>
            </a:pPr>
            <a:fld id="{F2A86F97-08F3-4929-8934-2A277C788649}" type="slidenum">
              <a:rPr lang="en-US" altLang="ja-JP" sz="1400" b="0">
                <a:solidFill>
                  <a:schemeClr val="tx1"/>
                </a:solidFill>
                <a:latin typeface="Arial" charset="0"/>
              </a:rPr>
              <a:pPr algn="ctr">
                <a:defRPr/>
              </a:pPr>
              <a:t>‹#›</a:t>
            </a:fld>
            <a:endParaRPr lang="en-US" altLang="ja-JP" sz="1400" b="0" dirty="0">
              <a:solidFill>
                <a:schemeClr val="tx1"/>
              </a:solidFill>
              <a:latin typeface="Arial" charset="0"/>
            </a:endParaRPr>
          </a:p>
        </p:txBody>
      </p:sp>
      <p:sp>
        <p:nvSpPr>
          <p:cNvPr id="20" name="Line 40"/>
          <p:cNvSpPr>
            <a:spLocks noChangeShapeType="1"/>
          </p:cNvSpPr>
          <p:nvPr userDrawn="1"/>
        </p:nvSpPr>
        <p:spPr bwMode="auto">
          <a:xfrm>
            <a:off x="191344" y="690723"/>
            <a:ext cx="11716791" cy="10605"/>
          </a:xfrm>
          <a:prstGeom prst="line">
            <a:avLst/>
          </a:prstGeom>
          <a:noFill/>
          <a:ln w="28575">
            <a:solidFill>
              <a:schemeClr val="tx2">
                <a:lumMod val="75000"/>
              </a:schemeClr>
            </a:solidFill>
            <a:round/>
            <a:headEnd/>
            <a:tailEnd/>
          </a:ln>
          <a:effectLst/>
        </p:spPr>
        <p:txBody>
          <a:bodyPr/>
          <a:lstStyle/>
          <a:p>
            <a:pPr algn="ctr">
              <a:defRPr/>
            </a:pPr>
            <a:endParaRPr lang="ja-JP" altLang="en-US">
              <a:ea typeface="ＭＳ Ｐゴシック" pitchFamily="50" charset="-128"/>
            </a:endParaRPr>
          </a:p>
        </p:txBody>
      </p:sp>
      <p:pic>
        <p:nvPicPr>
          <p:cNvPr id="13" name="Picture 36" descr="DCSロゴemf">
            <a:extLst>
              <a:ext uri="{FF2B5EF4-FFF2-40B4-BE49-F238E27FC236}">
                <a16:creationId xmlns:a16="http://schemas.microsoft.com/office/drawing/2014/main" id="{4E600EB6-EC5B-438F-B009-068F8251D48F}"/>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0904517" y="260648"/>
            <a:ext cx="993118" cy="404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4" name="Content Placeholder 6">
            <a:extLst>
              <a:ext uri="{FF2B5EF4-FFF2-40B4-BE49-F238E27FC236}">
                <a16:creationId xmlns:a16="http://schemas.microsoft.com/office/drawing/2014/main" id="{7ADF779B-AA0E-4BEE-B3F2-6319AE9E5097}"/>
              </a:ext>
            </a:extLst>
          </p:cNvPr>
          <p:cNvGraphicFramePr>
            <a:graphicFrameLocks/>
          </p:cNvGraphicFramePr>
          <p:nvPr userDrawn="1">
            <p:extLst>
              <p:ext uri="{D42A27DB-BD31-4B8C-83A1-F6EECF244321}">
                <p14:modId xmlns:p14="http://schemas.microsoft.com/office/powerpoint/2010/main" val="2650708908"/>
              </p:ext>
            </p:extLst>
          </p:nvPr>
        </p:nvGraphicFramePr>
        <p:xfrm>
          <a:off x="4007768" y="1412776"/>
          <a:ext cx="7900367" cy="4176464"/>
        </p:xfrm>
        <a:graphic>
          <a:graphicData uri="http://schemas.openxmlformats.org/drawingml/2006/table">
            <a:tbl>
              <a:tblPr firstRow="1" bandRow="1">
                <a:tableStyleId>{2D5ABB26-0587-4C30-8999-92F81FD0307C}</a:tableStyleId>
              </a:tblPr>
              <a:tblGrid>
                <a:gridCol w="7900367">
                  <a:extLst>
                    <a:ext uri="{9D8B030D-6E8A-4147-A177-3AD203B41FA5}">
                      <a16:colId xmlns:a16="http://schemas.microsoft.com/office/drawing/2014/main" val="20000"/>
                    </a:ext>
                  </a:extLst>
                </a:gridCol>
              </a:tblGrid>
              <a:tr h="438137">
                <a:tc>
                  <a:txBody>
                    <a:bodyPr/>
                    <a:lstStyle/>
                    <a:p>
                      <a:endParaRPr lang="en-US" sz="1600" b="1" dirty="0">
                        <a:solidFill>
                          <a:schemeClr val="bg1"/>
                        </a:solidFill>
                      </a:endParaRPr>
                    </a:p>
                  </a:txBody>
                  <a:tcPr marT="34290" marB="34290" anchor="ctr">
                    <a:lnL w="6350" cap="flat" cmpd="sng" algn="ctr">
                      <a:solidFill>
                        <a:srgbClr val="5A5A5A"/>
                      </a:solidFill>
                      <a:prstDash val="solid"/>
                      <a:round/>
                      <a:headEnd type="none" w="med" len="med"/>
                      <a:tailEnd type="none" w="med" len="med"/>
                    </a:lnL>
                    <a:lnR w="6350" cap="flat" cmpd="sng" algn="ctr">
                      <a:solidFill>
                        <a:srgbClr val="5A5A5A"/>
                      </a:solidFill>
                      <a:prstDash val="solid"/>
                      <a:round/>
                      <a:headEnd type="none" w="med" len="med"/>
                      <a:tailEnd type="none" w="med" len="med"/>
                    </a:lnR>
                    <a:lnT w="6350" cap="flat" cmpd="sng" algn="ctr">
                      <a:solidFill>
                        <a:srgbClr val="5A5A5A"/>
                      </a:solidFill>
                      <a:prstDash val="solid"/>
                      <a:round/>
                      <a:headEnd type="none" w="med" len="med"/>
                      <a:tailEnd type="none" w="med" len="med"/>
                    </a:lnT>
                    <a:lnB w="6350" cap="flat" cmpd="sng" algn="ctr">
                      <a:solidFill>
                        <a:srgbClr val="5A5A5A"/>
                      </a:solidFill>
                      <a:prstDash val="solid"/>
                      <a:round/>
                      <a:headEnd type="none" w="med" len="med"/>
                      <a:tailEnd type="none" w="med" len="med"/>
                    </a:lnB>
                    <a:solidFill>
                      <a:schemeClr val="tx2"/>
                    </a:solidFill>
                  </a:tcPr>
                </a:tc>
                <a:extLst>
                  <a:ext uri="{0D108BD9-81ED-4DB2-BD59-A6C34878D82A}">
                    <a16:rowId xmlns:a16="http://schemas.microsoft.com/office/drawing/2014/main" val="10000"/>
                  </a:ext>
                </a:extLst>
              </a:tr>
              <a:tr h="3450039">
                <a:tc>
                  <a:txBody>
                    <a:bodyPr/>
                    <a:lstStyle/>
                    <a:p>
                      <a:pPr marL="0" marR="0" indent="0" algn="l" defTabSz="457200" rtl="0" eaLnBrk="1" fontAlgn="auto" latinLnBrk="0" hangingPunct="1">
                        <a:lnSpc>
                          <a:spcPct val="120000"/>
                        </a:lnSpc>
                        <a:spcBef>
                          <a:spcPts val="0"/>
                        </a:spcBef>
                        <a:spcAft>
                          <a:spcPts val="0"/>
                        </a:spcAft>
                        <a:buClrTx/>
                        <a:buSzTx/>
                        <a:buFontTx/>
                        <a:buNone/>
                        <a:tabLst/>
                        <a:defRPr/>
                      </a:pPr>
                      <a:endParaRPr lang="en-US" sz="1200" baseline="0" dirty="0"/>
                    </a:p>
                  </a:txBody>
                  <a:tcPr marT="34290" marB="34290">
                    <a:lnL w="6350" cap="flat" cmpd="sng" algn="ctr">
                      <a:solidFill>
                        <a:srgbClr val="5A5A5A"/>
                      </a:solidFill>
                      <a:prstDash val="solid"/>
                      <a:round/>
                      <a:headEnd type="none" w="med" len="med"/>
                      <a:tailEnd type="none" w="med" len="med"/>
                    </a:lnL>
                    <a:lnR w="6350" cap="flat" cmpd="sng" algn="ctr">
                      <a:solidFill>
                        <a:srgbClr val="5A5A5A"/>
                      </a:solidFill>
                      <a:prstDash val="solid"/>
                      <a:round/>
                      <a:headEnd type="none" w="med" len="med"/>
                      <a:tailEnd type="none" w="med" len="med"/>
                    </a:lnR>
                    <a:lnT w="6350" cap="flat" cmpd="sng" algn="ctr">
                      <a:solidFill>
                        <a:srgbClr val="5A5A5A"/>
                      </a:solidFill>
                      <a:prstDash val="solid"/>
                      <a:round/>
                      <a:headEnd type="none" w="med" len="med"/>
                      <a:tailEnd type="none" w="med" len="med"/>
                    </a:lnT>
                    <a:lnB w="6350" cap="flat" cmpd="sng" algn="ctr">
                      <a:solidFill>
                        <a:srgbClr val="5A5A5A"/>
                      </a:solidFill>
                      <a:prstDash val="solid"/>
                      <a:round/>
                      <a:headEnd type="none" w="med" len="med"/>
                      <a:tailEnd type="none" w="med" len="med"/>
                    </a:lnB>
                  </a:tcPr>
                </a:tc>
                <a:extLst>
                  <a:ext uri="{0D108BD9-81ED-4DB2-BD59-A6C34878D82A}">
                    <a16:rowId xmlns:a16="http://schemas.microsoft.com/office/drawing/2014/main" val="10001"/>
                  </a:ext>
                </a:extLst>
              </a:tr>
              <a:tr h="288288">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600" dirty="0"/>
                    </a:p>
                  </a:txBody>
                  <a:tcPr marL="0" marR="0" marT="0" marB="34290" anchor="ctr">
                    <a:lnR>
                      <a:noFill/>
                    </a:lnR>
                    <a:lnT w="6350" cap="flat" cmpd="sng" algn="ctr">
                      <a:solidFill>
                        <a:srgbClr val="5A5A5A"/>
                      </a:solidFill>
                      <a:prstDash val="solid"/>
                      <a:round/>
                      <a:headEnd type="none" w="med" len="med"/>
                      <a:tailEnd type="none" w="med" len="med"/>
                    </a:lnT>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660003176"/>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2_タイトル スライド">
    <p:bg>
      <p:bgRef idx="1001">
        <a:schemeClr val="bg1"/>
      </p:bgRef>
    </p:bg>
    <p:spTree>
      <p:nvGrpSpPr>
        <p:cNvPr id="1" name=""/>
        <p:cNvGrpSpPr/>
        <p:nvPr/>
      </p:nvGrpSpPr>
      <p:grpSpPr>
        <a:xfrm>
          <a:off x="0" y="0"/>
          <a:ext cx="0" cy="0"/>
          <a:chOff x="0" y="0"/>
          <a:chExt cx="0" cy="0"/>
        </a:xfrm>
      </p:grpSpPr>
      <p:sp>
        <p:nvSpPr>
          <p:cNvPr id="16" name="コンテンツ プレースホルダ 2">
            <a:extLst>
              <a:ext uri="{FF2B5EF4-FFF2-40B4-BE49-F238E27FC236}">
                <a16:creationId xmlns:a16="http://schemas.microsoft.com/office/drawing/2014/main" id="{9462E0E9-54CB-4875-A996-E1C09B5F631E}"/>
              </a:ext>
            </a:extLst>
          </p:cNvPr>
          <p:cNvSpPr>
            <a:spLocks noGrp="1"/>
          </p:cNvSpPr>
          <p:nvPr>
            <p:ph idx="1"/>
          </p:nvPr>
        </p:nvSpPr>
        <p:spPr>
          <a:xfrm>
            <a:off x="191345" y="1412776"/>
            <a:ext cx="5616624" cy="4968552"/>
          </a:xfrm>
          <a:prstGeom prst="rect">
            <a:avLst/>
          </a:prstGeom>
        </p:spPr>
        <p:txBody>
          <a:bodyPr/>
          <a:lstStyle>
            <a:lvl1pPr marL="177800" indent="-177800">
              <a:buClrTx/>
              <a:buFont typeface="Wingdings" pitchFamily="2" charset="2"/>
              <a:buChar char="u"/>
              <a:defRPr sz="1600">
                <a:latin typeface="游ゴシック" panose="020B0400000000000000" pitchFamily="50" charset="-128"/>
                <a:ea typeface="游ゴシック" panose="020B0400000000000000" pitchFamily="50" charset="-128"/>
                <a:cs typeface="Meiryo UI" panose="020B0604030504040204" pitchFamily="50" charset="-128"/>
              </a:defRPr>
            </a:lvl1pPr>
            <a:lvl2pPr marL="444500" indent="-173038">
              <a:buClrTx/>
              <a:buFont typeface="Meiryo UI" panose="020B0604030504040204" pitchFamily="50" charset="-128"/>
              <a:buChar char="‑"/>
              <a:defRPr sz="1400">
                <a:latin typeface="游ゴシック" panose="020B0400000000000000" pitchFamily="50" charset="-128"/>
                <a:ea typeface="游ゴシック" panose="020B0400000000000000" pitchFamily="50" charset="-128"/>
                <a:cs typeface="Meiryo UI" panose="020B0604030504040204" pitchFamily="50" charset="-128"/>
              </a:defRPr>
            </a:lvl2pPr>
            <a:lvl3pPr marL="719138" indent="-141288">
              <a:buClrTx/>
              <a:buSzPct val="100000"/>
              <a:buFont typeface="MS UI Gothic" pitchFamily="50" charset="-128"/>
              <a:buChar char="‣"/>
              <a:defRPr sz="1400">
                <a:latin typeface="游ゴシック" panose="020B0400000000000000" pitchFamily="50" charset="-128"/>
                <a:ea typeface="游ゴシック" panose="020B0400000000000000" pitchFamily="50" charset="-128"/>
                <a:cs typeface="Meiryo UI" panose="020B0604030504040204" pitchFamily="50" charset="-128"/>
              </a:defRPr>
            </a:lvl3pPr>
            <a:lvl4pPr marL="985838" indent="-138113">
              <a:buClrTx/>
              <a:defRPr sz="1200">
                <a:latin typeface="游ゴシック" panose="020B0400000000000000" pitchFamily="50" charset="-128"/>
                <a:ea typeface="游ゴシック" panose="020B0400000000000000" pitchFamily="50" charset="-128"/>
                <a:cs typeface="Meiryo UI" panose="020B0604030504040204" pitchFamily="50" charset="-128"/>
              </a:defRPr>
            </a:lvl4pPr>
            <a:lvl5pPr marL="1252538" indent="-142875">
              <a:buClrTx/>
              <a:defRPr sz="1200">
                <a:latin typeface="游ゴシック" panose="020B0400000000000000" pitchFamily="50" charset="-128"/>
                <a:ea typeface="游ゴシック" panose="020B0400000000000000" pitchFamily="50" charset="-128"/>
                <a:cs typeface="Meiryo UI" panose="020B0604030504040204" pitchFamily="50" charset="-128"/>
              </a:defRPr>
            </a:lvl5p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p>
        </p:txBody>
      </p:sp>
      <p:sp>
        <p:nvSpPr>
          <p:cNvPr id="8" name="Line 40"/>
          <p:cNvSpPr>
            <a:spLocks noChangeShapeType="1"/>
          </p:cNvSpPr>
          <p:nvPr userDrawn="1"/>
        </p:nvSpPr>
        <p:spPr bwMode="auto">
          <a:xfrm>
            <a:off x="191344" y="6453400"/>
            <a:ext cx="11716791" cy="8568"/>
          </a:xfrm>
          <a:prstGeom prst="line">
            <a:avLst/>
          </a:prstGeom>
          <a:noFill/>
          <a:ln w="28575">
            <a:solidFill>
              <a:schemeClr val="tx2">
                <a:lumMod val="50000"/>
              </a:schemeClr>
            </a:solidFill>
            <a:round/>
            <a:headEnd/>
            <a:tailEnd/>
          </a:ln>
          <a:effectLst/>
        </p:spPr>
        <p:txBody>
          <a:bodyPr/>
          <a:lstStyle/>
          <a:p>
            <a:pPr algn="ctr">
              <a:defRPr/>
            </a:pPr>
            <a:endParaRPr lang="ja-JP" altLang="en-US">
              <a:ea typeface="ＭＳ Ｐゴシック" pitchFamily="50" charset="-128"/>
            </a:endParaRPr>
          </a:p>
        </p:txBody>
      </p:sp>
      <p:sp>
        <p:nvSpPr>
          <p:cNvPr id="9" name="Rectangle 2"/>
          <p:cNvSpPr>
            <a:spLocks noChangeArrowheads="1"/>
          </p:cNvSpPr>
          <p:nvPr/>
        </p:nvSpPr>
        <p:spPr bwMode="auto">
          <a:xfrm>
            <a:off x="334434" y="452439"/>
            <a:ext cx="11315700" cy="587375"/>
          </a:xfrm>
          <a:prstGeom prst="rect">
            <a:avLst/>
          </a:prstGeom>
          <a:noFill/>
          <a:ln w="9525">
            <a:noFill/>
            <a:miter lim="800000"/>
            <a:headEnd/>
            <a:tailEnd/>
          </a:ln>
        </p:spPr>
        <p:txBody>
          <a:bodyPr anchor="b"/>
          <a:lstStyle/>
          <a:p>
            <a:pPr algn="ctr" eaLnBrk="0" hangingPunct="0">
              <a:defRPr/>
            </a:pPr>
            <a:r>
              <a:rPr lang="en-US" altLang="ja-JP" sz="3200">
                <a:solidFill>
                  <a:srgbClr val="990033"/>
                </a:solidFill>
                <a:latin typeface="Calibri" pitchFamily="34" charset="0"/>
              </a:rPr>
              <a:t> </a:t>
            </a:r>
            <a:endParaRPr lang="ja-JP" altLang="en-US" sz="3200">
              <a:solidFill>
                <a:srgbClr val="990033"/>
              </a:solidFill>
              <a:latin typeface="Calibri" pitchFamily="34" charset="0"/>
            </a:endParaRPr>
          </a:p>
        </p:txBody>
      </p:sp>
      <p:pic>
        <p:nvPicPr>
          <p:cNvPr id="11" name="Picture 9" descr="社名グレイ"/>
          <p:cNvPicPr>
            <a:picLocks noChangeAspect="1" noChangeArrowheads="1"/>
          </p:cNvPicPr>
          <p:nvPr userDrawn="1"/>
        </p:nvPicPr>
        <p:blipFill>
          <a:blip r:embed="rId2" cstate="print"/>
          <a:srcRect/>
          <a:stretch>
            <a:fillRect/>
          </a:stretch>
        </p:blipFill>
        <p:spPr bwMode="auto">
          <a:xfrm>
            <a:off x="191344" y="6542088"/>
            <a:ext cx="1656184" cy="150340"/>
          </a:xfrm>
          <a:prstGeom prst="rect">
            <a:avLst/>
          </a:prstGeom>
          <a:noFill/>
          <a:ln w="9525">
            <a:noFill/>
            <a:miter lim="800000"/>
            <a:headEnd/>
            <a:tailEnd/>
          </a:ln>
        </p:spPr>
      </p:pic>
      <p:sp>
        <p:nvSpPr>
          <p:cNvPr id="12" name="Text Box 6"/>
          <p:cNvSpPr txBox="1">
            <a:spLocks noChangeArrowheads="1"/>
          </p:cNvSpPr>
          <p:nvPr userDrawn="1"/>
        </p:nvSpPr>
        <p:spPr bwMode="auto">
          <a:xfrm>
            <a:off x="6586181" y="6534040"/>
            <a:ext cx="5342467" cy="138499"/>
          </a:xfrm>
          <a:prstGeom prst="rect">
            <a:avLst/>
          </a:prstGeom>
          <a:noFill/>
          <a:ln w="9525">
            <a:noFill/>
            <a:miter lim="800000"/>
            <a:headEnd/>
            <a:tailEnd/>
          </a:ln>
        </p:spPr>
        <p:txBody>
          <a:bodyPr tIns="0" bIns="0" anchor="b">
            <a:spAutoFit/>
          </a:bodyPr>
          <a:lstStyle/>
          <a:p>
            <a:pPr algn="r">
              <a:defRPr/>
            </a:pPr>
            <a:r>
              <a:rPr lang="en-US" altLang="ja-JP" sz="900" dirty="0">
                <a:solidFill>
                  <a:srgbClr val="808080"/>
                </a:solidFill>
              </a:rPr>
              <a:t>Copyright© Mitsubishi Research Institute DCS Co., Ltd.</a:t>
            </a:r>
          </a:p>
        </p:txBody>
      </p:sp>
      <p:sp>
        <p:nvSpPr>
          <p:cNvPr id="21" name="タイトル 1"/>
          <p:cNvSpPr>
            <a:spLocks noGrp="1"/>
          </p:cNvSpPr>
          <p:nvPr>
            <p:ph type="title"/>
          </p:nvPr>
        </p:nvSpPr>
        <p:spPr>
          <a:xfrm>
            <a:off x="191344" y="236156"/>
            <a:ext cx="10513169" cy="432048"/>
          </a:xfrm>
          <a:prstGeom prst="rect">
            <a:avLst/>
          </a:prstGeom>
        </p:spPr>
        <p:txBody>
          <a:bodyPr>
            <a:noAutofit/>
          </a:bodyPr>
          <a:lstStyle>
            <a:lvl1pPr algn="l">
              <a:defRPr sz="2400">
                <a:solidFill>
                  <a:schemeClr val="tx2">
                    <a:lumMod val="50000"/>
                  </a:schemeClr>
                </a:solidFill>
                <a:latin typeface="游ゴシック Medium" panose="020B0500000000000000" pitchFamily="50" charset="-128"/>
                <a:ea typeface="游ゴシック Medium" panose="020B0500000000000000" pitchFamily="50" charset="-128"/>
              </a:defRPr>
            </a:lvl1pPr>
          </a:lstStyle>
          <a:p>
            <a:r>
              <a:rPr lang="ja-JP" altLang="en-US" dirty="0"/>
              <a:t>マスター タイトルの書式設定</a:t>
            </a:r>
          </a:p>
        </p:txBody>
      </p:sp>
      <p:sp>
        <p:nvSpPr>
          <p:cNvPr id="19" name="テキスト プレースホルダ 23"/>
          <p:cNvSpPr>
            <a:spLocks noGrp="1"/>
          </p:cNvSpPr>
          <p:nvPr>
            <p:ph type="body" sz="quarter" idx="10"/>
          </p:nvPr>
        </p:nvSpPr>
        <p:spPr>
          <a:xfrm>
            <a:off x="191344" y="764704"/>
            <a:ext cx="11716791" cy="576000"/>
          </a:xfrm>
          <a:prstGeom prst="rect">
            <a:avLst/>
          </a:prstGeom>
          <a:solidFill>
            <a:schemeClr val="bg1"/>
          </a:solidFill>
          <a:ln w="25400">
            <a:solidFill>
              <a:srgbClr val="17375E"/>
            </a:solidFill>
          </a:ln>
          <a:effectLst>
            <a:softEdge rad="12700"/>
          </a:effectLst>
        </p:spPr>
        <p:txBody>
          <a:bodyPr/>
          <a:lstStyle>
            <a:lvl1pPr marL="88900" indent="-88900">
              <a:buClr>
                <a:schemeClr val="tx2"/>
              </a:buClr>
              <a:buFont typeface="Wingdings" panose="05000000000000000000" pitchFamily="2" charset="2"/>
              <a:buChar char="Ø"/>
              <a:defRPr sz="1800" baseline="0">
                <a:solidFill>
                  <a:schemeClr val="tx2">
                    <a:lumMod val="50000"/>
                  </a:schemeClr>
                </a:solidFill>
                <a:latin typeface="游ゴシック" panose="020B0400000000000000" pitchFamily="50" charset="-128"/>
                <a:ea typeface="游ゴシック" panose="020B0400000000000000" pitchFamily="50" charset="-128"/>
                <a:cs typeface="Meiryo UI" panose="020B0604030504040204" pitchFamily="50" charset="-128"/>
              </a:defRPr>
            </a:lvl1pPr>
          </a:lstStyle>
          <a:p>
            <a:pPr lvl="0"/>
            <a:r>
              <a:rPr lang="ja-JP" altLang="en-US" dirty="0"/>
              <a:t>マスター テキストの書式設定</a:t>
            </a:r>
          </a:p>
        </p:txBody>
      </p:sp>
      <p:sp>
        <p:nvSpPr>
          <p:cNvPr id="15" name="Rectangle 6"/>
          <p:cNvSpPr>
            <a:spLocks noChangeArrowheads="1"/>
          </p:cNvSpPr>
          <p:nvPr userDrawn="1"/>
        </p:nvSpPr>
        <p:spPr bwMode="auto">
          <a:xfrm>
            <a:off x="191345" y="6474619"/>
            <a:ext cx="11709912" cy="279400"/>
          </a:xfrm>
          <a:prstGeom prst="rect">
            <a:avLst/>
          </a:prstGeom>
          <a:noFill/>
          <a:ln w="9525">
            <a:noFill/>
            <a:miter lim="800000"/>
            <a:headEnd/>
            <a:tailEnd/>
          </a:ln>
        </p:spPr>
        <p:txBody>
          <a:bodyPr anchor="b"/>
          <a:lstStyle>
            <a:lvl1pPr algn="r">
              <a:defRPr sz="1400">
                <a:ea typeface="+mn-ea"/>
              </a:defRPr>
            </a:lvl1pPr>
          </a:lstStyle>
          <a:p>
            <a:pPr algn="ctr">
              <a:defRPr/>
            </a:pPr>
            <a:fld id="{F2A86F97-08F3-4929-8934-2A277C788649}" type="slidenum">
              <a:rPr lang="en-US" altLang="ja-JP" sz="1400" b="0">
                <a:solidFill>
                  <a:schemeClr val="tx1"/>
                </a:solidFill>
                <a:latin typeface="Arial" charset="0"/>
              </a:rPr>
              <a:pPr algn="ctr">
                <a:defRPr/>
              </a:pPr>
              <a:t>‹#›</a:t>
            </a:fld>
            <a:endParaRPr lang="en-US" altLang="ja-JP" sz="1400" b="0" dirty="0">
              <a:solidFill>
                <a:schemeClr val="tx1"/>
              </a:solidFill>
              <a:latin typeface="Arial" charset="0"/>
            </a:endParaRPr>
          </a:p>
        </p:txBody>
      </p:sp>
      <p:sp>
        <p:nvSpPr>
          <p:cNvPr id="20" name="Line 40"/>
          <p:cNvSpPr>
            <a:spLocks noChangeShapeType="1"/>
          </p:cNvSpPr>
          <p:nvPr userDrawn="1"/>
        </p:nvSpPr>
        <p:spPr bwMode="auto">
          <a:xfrm>
            <a:off x="191344" y="690723"/>
            <a:ext cx="11716791" cy="10605"/>
          </a:xfrm>
          <a:prstGeom prst="line">
            <a:avLst/>
          </a:prstGeom>
          <a:noFill/>
          <a:ln w="28575">
            <a:solidFill>
              <a:schemeClr val="tx2">
                <a:lumMod val="75000"/>
              </a:schemeClr>
            </a:solidFill>
            <a:round/>
            <a:headEnd/>
            <a:tailEnd/>
          </a:ln>
          <a:effectLst/>
        </p:spPr>
        <p:txBody>
          <a:bodyPr/>
          <a:lstStyle/>
          <a:p>
            <a:pPr algn="ctr">
              <a:defRPr/>
            </a:pPr>
            <a:endParaRPr lang="ja-JP" altLang="en-US">
              <a:ea typeface="ＭＳ Ｐゴシック" pitchFamily="50" charset="-128"/>
            </a:endParaRPr>
          </a:p>
        </p:txBody>
      </p:sp>
      <p:pic>
        <p:nvPicPr>
          <p:cNvPr id="13" name="Picture 36" descr="DCSロゴemf">
            <a:extLst>
              <a:ext uri="{FF2B5EF4-FFF2-40B4-BE49-F238E27FC236}">
                <a16:creationId xmlns:a16="http://schemas.microsoft.com/office/drawing/2014/main" id="{4E600EB6-EC5B-438F-B009-068F8251D48F}"/>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0904517" y="260648"/>
            <a:ext cx="993118" cy="404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正方形/長方形 13">
            <a:extLst>
              <a:ext uri="{FF2B5EF4-FFF2-40B4-BE49-F238E27FC236}">
                <a16:creationId xmlns:a16="http://schemas.microsoft.com/office/drawing/2014/main" id="{F3CB287F-053E-4756-931F-07FDF717CADA}"/>
              </a:ext>
            </a:extLst>
          </p:cNvPr>
          <p:cNvSpPr/>
          <p:nvPr userDrawn="1"/>
        </p:nvSpPr>
        <p:spPr bwMode="auto">
          <a:xfrm>
            <a:off x="5135192" y="5373344"/>
            <a:ext cx="1872208" cy="864096"/>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400" b="0" i="0" u="none" strike="noStrike" cap="none" normalizeH="0" baseline="0" dirty="0">
              <a:ln>
                <a:noFill/>
              </a:ln>
              <a:solidFill>
                <a:schemeClr val="tx1"/>
              </a:solidFill>
              <a:effectLst/>
              <a:latin typeface="游ゴシック" panose="020B0400000000000000" pitchFamily="50" charset="-128"/>
              <a:ea typeface="游ゴシック" panose="020B0400000000000000" pitchFamily="50" charset="-128"/>
            </a:endParaRPr>
          </a:p>
        </p:txBody>
      </p:sp>
      <p:sp>
        <p:nvSpPr>
          <p:cNvPr id="17" name="コンテンツ プレースホルダ 2">
            <a:extLst>
              <a:ext uri="{FF2B5EF4-FFF2-40B4-BE49-F238E27FC236}">
                <a16:creationId xmlns:a16="http://schemas.microsoft.com/office/drawing/2014/main" id="{0CA4FCDE-354E-45A7-9E7F-E21DCA634C7D}"/>
              </a:ext>
            </a:extLst>
          </p:cNvPr>
          <p:cNvSpPr>
            <a:spLocks noGrp="1"/>
          </p:cNvSpPr>
          <p:nvPr>
            <p:ph idx="11"/>
          </p:nvPr>
        </p:nvSpPr>
        <p:spPr>
          <a:xfrm>
            <a:off x="6271270" y="1424587"/>
            <a:ext cx="5616624" cy="4968552"/>
          </a:xfrm>
          <a:prstGeom prst="rect">
            <a:avLst/>
          </a:prstGeom>
        </p:spPr>
        <p:txBody>
          <a:bodyPr/>
          <a:lstStyle>
            <a:lvl1pPr marL="177800" indent="-177800">
              <a:buClrTx/>
              <a:buFont typeface="Wingdings" pitchFamily="2" charset="2"/>
              <a:buChar char="u"/>
              <a:defRPr sz="1600">
                <a:latin typeface="游ゴシック" panose="020B0400000000000000" pitchFamily="50" charset="-128"/>
                <a:ea typeface="游ゴシック" panose="020B0400000000000000" pitchFamily="50" charset="-128"/>
                <a:cs typeface="Meiryo UI" panose="020B0604030504040204" pitchFamily="50" charset="-128"/>
              </a:defRPr>
            </a:lvl1pPr>
            <a:lvl2pPr marL="444500" indent="-173038">
              <a:buClrTx/>
              <a:buFont typeface="Meiryo UI" panose="020B0604030504040204" pitchFamily="50" charset="-128"/>
              <a:buChar char="‑"/>
              <a:defRPr sz="1400">
                <a:latin typeface="游ゴシック" panose="020B0400000000000000" pitchFamily="50" charset="-128"/>
                <a:ea typeface="游ゴシック" panose="020B0400000000000000" pitchFamily="50" charset="-128"/>
                <a:cs typeface="Meiryo UI" panose="020B0604030504040204" pitchFamily="50" charset="-128"/>
              </a:defRPr>
            </a:lvl2pPr>
            <a:lvl3pPr marL="719138" indent="-141288">
              <a:buClrTx/>
              <a:buSzPct val="100000"/>
              <a:buFont typeface="MS UI Gothic" pitchFamily="50" charset="-128"/>
              <a:buChar char="‣"/>
              <a:defRPr sz="1400">
                <a:latin typeface="游ゴシック" panose="020B0400000000000000" pitchFamily="50" charset="-128"/>
                <a:ea typeface="游ゴシック" panose="020B0400000000000000" pitchFamily="50" charset="-128"/>
                <a:cs typeface="Meiryo UI" panose="020B0604030504040204" pitchFamily="50" charset="-128"/>
              </a:defRPr>
            </a:lvl3pPr>
            <a:lvl4pPr marL="985838" indent="-138113">
              <a:buClrTx/>
              <a:defRPr sz="1200">
                <a:latin typeface="游ゴシック" panose="020B0400000000000000" pitchFamily="50" charset="-128"/>
                <a:ea typeface="游ゴシック" panose="020B0400000000000000" pitchFamily="50" charset="-128"/>
                <a:cs typeface="Meiryo UI" panose="020B0604030504040204" pitchFamily="50" charset="-128"/>
              </a:defRPr>
            </a:lvl4pPr>
            <a:lvl5pPr marL="1252538" indent="-142875">
              <a:buClrTx/>
              <a:defRPr sz="1200">
                <a:latin typeface="游ゴシック" panose="020B0400000000000000" pitchFamily="50" charset="-128"/>
                <a:ea typeface="游ゴシック" panose="020B0400000000000000" pitchFamily="50" charset="-128"/>
                <a:cs typeface="Meiryo UI" panose="020B0604030504040204" pitchFamily="50" charset="-128"/>
              </a:defRPr>
            </a:lvl5p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p>
        </p:txBody>
      </p:sp>
    </p:spTree>
    <p:extLst>
      <p:ext uri="{BB962C8B-B14F-4D97-AF65-F5344CB8AC3E}">
        <p14:creationId xmlns:p14="http://schemas.microsoft.com/office/powerpoint/2010/main" val="1860966503"/>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1_タイトル スライド">
    <p:bg>
      <p:bgRef idx="1001">
        <a:schemeClr val="bg1"/>
      </p:bgRef>
    </p:bg>
    <p:spTree>
      <p:nvGrpSpPr>
        <p:cNvPr id="1" name=""/>
        <p:cNvGrpSpPr/>
        <p:nvPr/>
      </p:nvGrpSpPr>
      <p:grpSpPr>
        <a:xfrm>
          <a:off x="0" y="0"/>
          <a:ext cx="0" cy="0"/>
          <a:chOff x="0" y="0"/>
          <a:chExt cx="0" cy="0"/>
        </a:xfrm>
      </p:grpSpPr>
      <p:grpSp>
        <p:nvGrpSpPr>
          <p:cNvPr id="2" name="Group 27"/>
          <p:cNvGrpSpPr>
            <a:grpSpLocks/>
          </p:cNvGrpSpPr>
          <p:nvPr userDrawn="1"/>
        </p:nvGrpSpPr>
        <p:grpSpPr bwMode="auto">
          <a:xfrm>
            <a:off x="448734" y="692150"/>
            <a:ext cx="11192933" cy="57150"/>
            <a:chOff x="528" y="888"/>
            <a:chExt cx="4800" cy="36"/>
          </a:xfrm>
        </p:grpSpPr>
        <p:sp>
          <p:nvSpPr>
            <p:cNvPr id="6" name="Line 21"/>
            <p:cNvSpPr>
              <a:spLocks noChangeShapeType="1"/>
            </p:cNvSpPr>
            <p:nvPr userDrawn="1"/>
          </p:nvSpPr>
          <p:spPr bwMode="auto">
            <a:xfrm>
              <a:off x="528" y="888"/>
              <a:ext cx="4800" cy="0"/>
            </a:xfrm>
            <a:prstGeom prst="line">
              <a:avLst/>
            </a:prstGeom>
            <a:noFill/>
            <a:ln w="19050">
              <a:solidFill>
                <a:srgbClr val="999999"/>
              </a:solidFill>
              <a:round/>
              <a:headEnd/>
              <a:tailEnd/>
            </a:ln>
            <a:effectLst/>
          </p:spPr>
          <p:txBody>
            <a:bodyPr/>
            <a:lstStyle/>
            <a:p>
              <a:pPr algn="ctr">
                <a:defRPr/>
              </a:pPr>
              <a:endParaRPr lang="ja-JP" altLang="en-US">
                <a:ea typeface="ＭＳ Ｐゴシック" pitchFamily="50" charset="-128"/>
              </a:endParaRPr>
            </a:p>
          </p:txBody>
        </p:sp>
        <p:sp>
          <p:nvSpPr>
            <p:cNvPr id="7" name="Line 22"/>
            <p:cNvSpPr>
              <a:spLocks noChangeShapeType="1"/>
            </p:cNvSpPr>
            <p:nvPr userDrawn="1"/>
          </p:nvSpPr>
          <p:spPr bwMode="auto">
            <a:xfrm>
              <a:off x="528" y="924"/>
              <a:ext cx="4800" cy="0"/>
            </a:xfrm>
            <a:prstGeom prst="line">
              <a:avLst/>
            </a:prstGeom>
            <a:noFill/>
            <a:ln w="19050">
              <a:solidFill>
                <a:srgbClr val="999999"/>
              </a:solidFill>
              <a:round/>
              <a:headEnd/>
              <a:tailEnd/>
            </a:ln>
            <a:effectLst/>
          </p:spPr>
          <p:txBody>
            <a:bodyPr/>
            <a:lstStyle/>
            <a:p>
              <a:pPr algn="ctr">
                <a:defRPr/>
              </a:pPr>
              <a:endParaRPr lang="ja-JP" altLang="en-US">
                <a:ea typeface="ＭＳ Ｐゴシック" pitchFamily="50" charset="-128"/>
              </a:endParaRPr>
            </a:p>
          </p:txBody>
        </p:sp>
      </p:grpSp>
      <p:sp>
        <p:nvSpPr>
          <p:cNvPr id="8" name="Line 40"/>
          <p:cNvSpPr>
            <a:spLocks noChangeShapeType="1"/>
          </p:cNvSpPr>
          <p:nvPr userDrawn="1"/>
        </p:nvSpPr>
        <p:spPr bwMode="auto">
          <a:xfrm flipV="1">
            <a:off x="0" y="6381750"/>
            <a:ext cx="12175067" cy="1588"/>
          </a:xfrm>
          <a:prstGeom prst="line">
            <a:avLst/>
          </a:prstGeom>
          <a:noFill/>
          <a:ln w="12700">
            <a:solidFill>
              <a:srgbClr val="005BAC"/>
            </a:solidFill>
            <a:round/>
            <a:headEnd/>
            <a:tailEnd/>
          </a:ln>
          <a:effectLst/>
        </p:spPr>
        <p:txBody>
          <a:bodyPr/>
          <a:lstStyle/>
          <a:p>
            <a:pPr algn="ctr">
              <a:defRPr/>
            </a:pPr>
            <a:endParaRPr lang="ja-JP" altLang="en-US">
              <a:ea typeface="ＭＳ Ｐゴシック" pitchFamily="50" charset="-128"/>
            </a:endParaRPr>
          </a:p>
        </p:txBody>
      </p:sp>
      <p:sp>
        <p:nvSpPr>
          <p:cNvPr id="9" name="Rectangle 2"/>
          <p:cNvSpPr>
            <a:spLocks noChangeArrowheads="1"/>
          </p:cNvSpPr>
          <p:nvPr/>
        </p:nvSpPr>
        <p:spPr bwMode="auto">
          <a:xfrm>
            <a:off x="334434" y="452439"/>
            <a:ext cx="11315700" cy="587375"/>
          </a:xfrm>
          <a:prstGeom prst="rect">
            <a:avLst/>
          </a:prstGeom>
          <a:noFill/>
          <a:ln w="9525">
            <a:noFill/>
            <a:miter lim="800000"/>
            <a:headEnd/>
            <a:tailEnd/>
          </a:ln>
        </p:spPr>
        <p:txBody>
          <a:bodyPr anchor="b"/>
          <a:lstStyle/>
          <a:p>
            <a:pPr algn="ctr" eaLnBrk="0" hangingPunct="0">
              <a:defRPr/>
            </a:pPr>
            <a:r>
              <a:rPr lang="en-US" altLang="ja-JP" sz="3200">
                <a:solidFill>
                  <a:srgbClr val="990033"/>
                </a:solidFill>
                <a:latin typeface="Calibri" pitchFamily="34" charset="0"/>
              </a:rPr>
              <a:t> </a:t>
            </a:r>
            <a:endParaRPr lang="ja-JP" altLang="en-US" sz="3200">
              <a:solidFill>
                <a:srgbClr val="990033"/>
              </a:solidFill>
              <a:latin typeface="Calibri" pitchFamily="34" charset="0"/>
            </a:endParaRPr>
          </a:p>
        </p:txBody>
      </p:sp>
      <p:pic>
        <p:nvPicPr>
          <p:cNvPr id="11" name="Picture 9" descr="社名グレイ"/>
          <p:cNvPicPr>
            <a:picLocks noChangeAspect="1" noChangeArrowheads="1"/>
          </p:cNvPicPr>
          <p:nvPr userDrawn="1"/>
        </p:nvPicPr>
        <p:blipFill>
          <a:blip r:embed="rId2" cstate="print"/>
          <a:srcRect/>
          <a:stretch>
            <a:fillRect/>
          </a:stretch>
        </p:blipFill>
        <p:spPr bwMode="auto">
          <a:xfrm>
            <a:off x="431371" y="6542088"/>
            <a:ext cx="2334684" cy="144462"/>
          </a:xfrm>
          <a:prstGeom prst="rect">
            <a:avLst/>
          </a:prstGeom>
          <a:noFill/>
          <a:ln w="9525">
            <a:noFill/>
            <a:miter lim="800000"/>
            <a:headEnd/>
            <a:tailEnd/>
          </a:ln>
        </p:spPr>
      </p:pic>
      <p:sp>
        <p:nvSpPr>
          <p:cNvPr id="12" name="Text Box 6"/>
          <p:cNvSpPr txBox="1">
            <a:spLocks noChangeArrowheads="1"/>
          </p:cNvSpPr>
          <p:nvPr userDrawn="1"/>
        </p:nvSpPr>
        <p:spPr bwMode="auto">
          <a:xfrm>
            <a:off x="3695733" y="6523371"/>
            <a:ext cx="5342467" cy="138499"/>
          </a:xfrm>
          <a:prstGeom prst="rect">
            <a:avLst/>
          </a:prstGeom>
          <a:noFill/>
          <a:ln w="9525">
            <a:noFill/>
            <a:miter lim="800000"/>
            <a:headEnd/>
            <a:tailEnd/>
          </a:ln>
        </p:spPr>
        <p:txBody>
          <a:bodyPr tIns="0" bIns="0" anchor="b">
            <a:spAutoFit/>
          </a:bodyPr>
          <a:lstStyle/>
          <a:p>
            <a:pPr algn="r">
              <a:defRPr/>
            </a:pPr>
            <a:r>
              <a:rPr lang="en-US" altLang="ja-JP" sz="900" dirty="0">
                <a:solidFill>
                  <a:srgbClr val="808080"/>
                </a:solidFill>
              </a:rPr>
              <a:t>Copyright© Mitsubishi Research Institute DCS Co., Ltd.</a:t>
            </a:r>
          </a:p>
        </p:txBody>
      </p:sp>
      <p:sp>
        <p:nvSpPr>
          <p:cNvPr id="21" name="タイトル 1"/>
          <p:cNvSpPr>
            <a:spLocks noGrp="1"/>
          </p:cNvSpPr>
          <p:nvPr>
            <p:ph type="title"/>
          </p:nvPr>
        </p:nvSpPr>
        <p:spPr>
          <a:xfrm>
            <a:off x="431371" y="60880"/>
            <a:ext cx="9697076" cy="631817"/>
          </a:xfrm>
          <a:prstGeom prst="rect">
            <a:avLst/>
          </a:prstGeom>
        </p:spPr>
        <p:txBody>
          <a:bodyPr>
            <a:normAutofit/>
          </a:bodyPr>
          <a:lstStyle>
            <a:lvl1pPr algn="l">
              <a:defRPr sz="2400">
                <a:solidFill>
                  <a:srgbClr val="005BAC"/>
                </a:solidFill>
              </a:defRPr>
            </a:lvl1pPr>
          </a:lstStyle>
          <a:p>
            <a:r>
              <a:rPr lang="ja-JP" altLang="en-US"/>
              <a:t>マスター タイトルの書式設定</a:t>
            </a:r>
            <a:endParaRPr lang="ja-JP" altLang="en-US" dirty="0"/>
          </a:p>
        </p:txBody>
      </p:sp>
      <p:sp>
        <p:nvSpPr>
          <p:cNvPr id="15" name="Rectangle 6"/>
          <p:cNvSpPr>
            <a:spLocks noChangeArrowheads="1"/>
          </p:cNvSpPr>
          <p:nvPr userDrawn="1"/>
        </p:nvSpPr>
        <p:spPr bwMode="auto">
          <a:xfrm>
            <a:off x="10704513" y="6461968"/>
            <a:ext cx="958849" cy="279400"/>
          </a:xfrm>
          <a:prstGeom prst="rect">
            <a:avLst/>
          </a:prstGeom>
          <a:noFill/>
          <a:ln w="9525">
            <a:noFill/>
            <a:miter lim="800000"/>
            <a:headEnd/>
            <a:tailEnd/>
          </a:ln>
        </p:spPr>
        <p:txBody>
          <a:bodyPr anchor="b"/>
          <a:lstStyle>
            <a:lvl1pPr algn="r">
              <a:defRPr sz="1400">
                <a:ea typeface="+mn-ea"/>
              </a:defRPr>
            </a:lvl1pPr>
          </a:lstStyle>
          <a:p>
            <a:pPr>
              <a:defRPr/>
            </a:pPr>
            <a:fld id="{F2A86F97-08F3-4929-8934-2A277C788649}" type="slidenum">
              <a:rPr lang="en-US" altLang="ja-JP" sz="1400" b="0">
                <a:solidFill>
                  <a:schemeClr val="tx1"/>
                </a:solidFill>
                <a:latin typeface="Arial" charset="0"/>
              </a:rPr>
              <a:pPr>
                <a:defRPr/>
              </a:pPr>
              <a:t>‹#›</a:t>
            </a:fld>
            <a:endParaRPr lang="en-US" altLang="ja-JP" sz="1400" b="0" dirty="0">
              <a:solidFill>
                <a:schemeClr val="tx1"/>
              </a:solidFill>
              <a:latin typeface="Arial" charset="0"/>
            </a:endParaRPr>
          </a:p>
        </p:txBody>
      </p:sp>
      <p:pic>
        <p:nvPicPr>
          <p:cNvPr id="17" name="Picture 7" descr="DCSロゴ3"/>
          <p:cNvPicPr>
            <a:picLocks noChangeAspect="1" noChangeArrowheads="1"/>
          </p:cNvPicPr>
          <p:nvPr userDrawn="1"/>
        </p:nvPicPr>
        <p:blipFill>
          <a:blip r:embed="rId3" cstate="print"/>
          <a:srcRect/>
          <a:stretch>
            <a:fillRect/>
          </a:stretch>
        </p:blipFill>
        <p:spPr bwMode="auto">
          <a:xfrm>
            <a:off x="10320470" y="116632"/>
            <a:ext cx="1299633" cy="438150"/>
          </a:xfrm>
          <a:prstGeom prst="rect">
            <a:avLst/>
          </a:prstGeom>
          <a:noFill/>
          <a:ln w="9525">
            <a:noFill/>
            <a:miter lim="800000"/>
            <a:headEnd/>
            <a:tailEnd/>
          </a:ln>
        </p:spPr>
      </p:pic>
      <p:sp>
        <p:nvSpPr>
          <p:cNvPr id="14" name="タイトル 1"/>
          <p:cNvSpPr txBox="1">
            <a:spLocks/>
          </p:cNvSpPr>
          <p:nvPr userDrawn="1"/>
        </p:nvSpPr>
        <p:spPr bwMode="auto">
          <a:xfrm>
            <a:off x="914400" y="2130426"/>
            <a:ext cx="10363200" cy="1470025"/>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1" lang="ja-JP" altLang="en-US" sz="4400" b="0" i="0" u="none" strike="noStrike" kern="0" cap="none" spc="0" normalizeH="0" baseline="0" noProof="0" dirty="0">
                <a:ln>
                  <a:noFill/>
                </a:ln>
                <a:solidFill>
                  <a:srgbClr val="990033"/>
                </a:solidFill>
                <a:effectLst/>
                <a:uLnTx/>
                <a:uFillTx/>
                <a:latin typeface="MS UI Gothic" pitchFamily="50" charset="-128"/>
                <a:ea typeface="MS UI Gothic" pitchFamily="50" charset="-128"/>
                <a:cs typeface="+mj-cs"/>
              </a:rPr>
              <a:t>マスタ タイトルの書式設定</a:t>
            </a:r>
          </a:p>
        </p:txBody>
      </p:sp>
      <p:sp>
        <p:nvSpPr>
          <p:cNvPr id="16" name="サブタイトル 2"/>
          <p:cNvSpPr>
            <a:spLocks noGrp="1"/>
          </p:cNvSpPr>
          <p:nvPr>
            <p:ph type="subTitle" idx="1"/>
          </p:nvPr>
        </p:nvSpPr>
        <p:spPr>
          <a:xfrm>
            <a:off x="1828800" y="3886200"/>
            <a:ext cx="85344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ja-JP" altLang="en-US"/>
              <a:t>マスター サブタイトルの書式設定</a:t>
            </a:r>
          </a:p>
        </p:txBody>
      </p:sp>
    </p:spTree>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cSld name="4_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サブタイトル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p:cNvSpPr>
            <a:spLocks noGrp="1"/>
          </p:cNvSpPr>
          <p:nvPr>
            <p:ph type="dt" sz="half" idx="10"/>
          </p:nvPr>
        </p:nvSpPr>
        <p:spPr/>
        <p:txBody>
          <a:bodyPr/>
          <a:lstStyle/>
          <a:p>
            <a:fld id="{0E02A643-9BB0-4E02-80B2-2C0A5E5D738E}" type="datetimeFigureOut">
              <a:rPr kumimoji="1" lang="ja-JP" altLang="en-US" smtClean="0"/>
              <a:t>2020/10/8</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A99D720A-4AD5-4DCF-885F-DE5297996123}" type="slidenum">
              <a:rPr kumimoji="1" lang="ja-JP" altLang="en-US" smtClean="0"/>
              <a:t>‹#›</a:t>
            </a:fld>
            <a:endParaRPr kumimoji="1" lang="ja-JP" altLang="en-US"/>
          </a:p>
        </p:txBody>
      </p:sp>
    </p:spTree>
    <p:extLst>
      <p:ext uri="{BB962C8B-B14F-4D97-AF65-F5344CB8AC3E}">
        <p14:creationId xmlns:p14="http://schemas.microsoft.com/office/powerpoint/2010/main" val="664562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52638" name="Line 30"/>
          <p:cNvSpPr>
            <a:spLocks noChangeShapeType="1"/>
          </p:cNvSpPr>
          <p:nvPr userDrawn="1"/>
        </p:nvSpPr>
        <p:spPr bwMode="auto">
          <a:xfrm>
            <a:off x="0" y="6381750"/>
            <a:ext cx="12192000" cy="0"/>
          </a:xfrm>
          <a:prstGeom prst="line">
            <a:avLst/>
          </a:prstGeom>
          <a:noFill/>
          <a:ln w="38100">
            <a:solidFill>
              <a:schemeClr val="accent1">
                <a:lumMod val="50000"/>
              </a:schemeClr>
            </a:solidFill>
            <a:round/>
            <a:headEnd/>
            <a:tailEnd/>
          </a:ln>
          <a:effectLst/>
        </p:spPr>
        <p:txBody>
          <a:bodyPr/>
          <a:lstStyle/>
          <a:p>
            <a:pPr algn="ctr">
              <a:defRPr/>
            </a:pPr>
            <a:endParaRPr lang="ja-JP" altLang="en-US">
              <a:ea typeface="ＭＳ Ｐゴシック" pitchFamily="50" charset="-128"/>
            </a:endParaRPr>
          </a:p>
        </p:txBody>
      </p:sp>
      <p:sp>
        <p:nvSpPr>
          <p:cNvPr id="12" name="Text Box 6"/>
          <p:cNvSpPr txBox="1">
            <a:spLocks noChangeArrowheads="1"/>
          </p:cNvSpPr>
          <p:nvPr userDrawn="1"/>
        </p:nvSpPr>
        <p:spPr bwMode="auto">
          <a:xfrm>
            <a:off x="8256240" y="6522652"/>
            <a:ext cx="3889194" cy="138499"/>
          </a:xfrm>
          <a:prstGeom prst="rect">
            <a:avLst/>
          </a:prstGeom>
          <a:noFill/>
          <a:ln w="9525">
            <a:noFill/>
            <a:miter lim="800000"/>
            <a:headEnd/>
            <a:tailEnd/>
          </a:ln>
        </p:spPr>
        <p:txBody>
          <a:bodyPr wrap="square" tIns="0" bIns="0" anchor="b">
            <a:spAutoFit/>
          </a:bodyPr>
          <a:lstStyle/>
          <a:p>
            <a:pPr algn="r">
              <a:defRPr/>
            </a:pPr>
            <a:r>
              <a:rPr lang="en-US" altLang="ja-JP" sz="900" dirty="0">
                <a:solidFill>
                  <a:srgbClr val="808080"/>
                </a:solidFill>
              </a:rPr>
              <a:t>Copyright© Mitsubishi Research Institute DCS Co., Ltd.</a:t>
            </a:r>
          </a:p>
        </p:txBody>
      </p:sp>
      <p:pic>
        <p:nvPicPr>
          <p:cNvPr id="10" name="Picture 36" descr="DCSロゴemf">
            <a:extLst>
              <a:ext uri="{FF2B5EF4-FFF2-40B4-BE49-F238E27FC236}">
                <a16:creationId xmlns:a16="http://schemas.microsoft.com/office/drawing/2014/main" id="{D9DC5AD3-DD39-4E16-ABEF-B1D74B3EDD3F}"/>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0632504" y="116632"/>
            <a:ext cx="1237278" cy="504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Line 40">
            <a:extLst>
              <a:ext uri="{FF2B5EF4-FFF2-40B4-BE49-F238E27FC236}">
                <a16:creationId xmlns:a16="http://schemas.microsoft.com/office/drawing/2014/main" id="{DB3E1049-FD66-49EC-B673-ADEDEE407124}"/>
              </a:ext>
            </a:extLst>
          </p:cNvPr>
          <p:cNvSpPr>
            <a:spLocks noChangeShapeType="1"/>
          </p:cNvSpPr>
          <p:nvPr userDrawn="1"/>
        </p:nvSpPr>
        <p:spPr bwMode="auto">
          <a:xfrm>
            <a:off x="0" y="692274"/>
            <a:ext cx="12192000" cy="0"/>
          </a:xfrm>
          <a:prstGeom prst="line">
            <a:avLst/>
          </a:prstGeom>
          <a:noFill/>
          <a:ln w="28575">
            <a:solidFill>
              <a:schemeClr val="tx2">
                <a:lumMod val="75000"/>
              </a:schemeClr>
            </a:solidFill>
            <a:round/>
            <a:headEnd/>
            <a:tailEnd/>
          </a:ln>
          <a:effectLst/>
        </p:spPr>
        <p:txBody>
          <a:bodyPr/>
          <a:lstStyle/>
          <a:p>
            <a:pPr algn="ctr">
              <a:defRPr/>
            </a:pPr>
            <a:endParaRPr lang="ja-JP" altLang="en-US">
              <a:ea typeface="ＭＳ Ｐゴシック" pitchFamily="50" charset="-128"/>
            </a:endParaRPr>
          </a:p>
        </p:txBody>
      </p:sp>
      <p:pic>
        <p:nvPicPr>
          <p:cNvPr id="11" name="Picture 9" descr="社名グレイ">
            <a:extLst>
              <a:ext uri="{FF2B5EF4-FFF2-40B4-BE49-F238E27FC236}">
                <a16:creationId xmlns:a16="http://schemas.microsoft.com/office/drawing/2014/main" id="{042E06F9-174C-49AC-8A42-A1728A611DA1}"/>
              </a:ext>
            </a:extLst>
          </p:cNvPr>
          <p:cNvPicPr>
            <a:picLocks noChangeAspect="1" noChangeArrowheads="1"/>
          </p:cNvPicPr>
          <p:nvPr userDrawn="1"/>
        </p:nvPicPr>
        <p:blipFill>
          <a:blip r:embed="rId9" cstate="print"/>
          <a:srcRect/>
          <a:stretch>
            <a:fillRect/>
          </a:stretch>
        </p:blipFill>
        <p:spPr bwMode="auto">
          <a:xfrm>
            <a:off x="191344" y="6542088"/>
            <a:ext cx="1656184" cy="150340"/>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957" r:id="rId1"/>
    <p:sldLayoutId id="2147483958" r:id="rId2"/>
    <p:sldLayoutId id="2147483962" r:id="rId3"/>
    <p:sldLayoutId id="2147483961" r:id="rId4"/>
    <p:sldLayoutId id="2147483959" r:id="rId5"/>
    <p:sldLayoutId id="2147483963" r:id="rId6"/>
  </p:sldLayoutIdLst>
  <p:txStyles>
    <p:titleStyle>
      <a:lvl1pPr algn="ctr" rtl="0" eaLnBrk="1" fontAlgn="base" hangingPunct="1">
        <a:spcBef>
          <a:spcPct val="0"/>
        </a:spcBef>
        <a:spcAft>
          <a:spcPct val="0"/>
        </a:spcAft>
        <a:defRPr kumimoji="1" sz="4400">
          <a:solidFill>
            <a:schemeClr val="tx2">
              <a:lumMod val="50000"/>
            </a:schemeClr>
          </a:solidFill>
          <a:latin typeface="游ゴシック" panose="020B0400000000000000" pitchFamily="50" charset="-128"/>
          <a:ea typeface="游ゴシック" panose="020B0400000000000000" pitchFamily="50" charset="-128"/>
          <a:cs typeface="Meiryo UI" panose="020B0604030504040204" pitchFamily="50" charset="-128"/>
        </a:defRPr>
      </a:lvl1pPr>
      <a:lvl2pPr algn="ctr" rtl="0" eaLnBrk="1" fontAlgn="base" hangingPunct="1">
        <a:spcBef>
          <a:spcPct val="0"/>
        </a:spcBef>
        <a:spcAft>
          <a:spcPct val="0"/>
        </a:spcAft>
        <a:defRPr kumimoji="1" sz="4400">
          <a:solidFill>
            <a:srgbClr val="990033"/>
          </a:solidFill>
          <a:latin typeface="MS UI Gothic" pitchFamily="50" charset="-128"/>
          <a:ea typeface="MS UI Gothic" pitchFamily="50" charset="-128"/>
        </a:defRPr>
      </a:lvl2pPr>
      <a:lvl3pPr algn="ctr" rtl="0" eaLnBrk="1" fontAlgn="base" hangingPunct="1">
        <a:spcBef>
          <a:spcPct val="0"/>
        </a:spcBef>
        <a:spcAft>
          <a:spcPct val="0"/>
        </a:spcAft>
        <a:defRPr kumimoji="1" sz="4400">
          <a:solidFill>
            <a:srgbClr val="990033"/>
          </a:solidFill>
          <a:latin typeface="MS UI Gothic" pitchFamily="50" charset="-128"/>
          <a:ea typeface="MS UI Gothic" pitchFamily="50" charset="-128"/>
        </a:defRPr>
      </a:lvl3pPr>
      <a:lvl4pPr algn="ctr" rtl="0" eaLnBrk="1" fontAlgn="base" hangingPunct="1">
        <a:spcBef>
          <a:spcPct val="0"/>
        </a:spcBef>
        <a:spcAft>
          <a:spcPct val="0"/>
        </a:spcAft>
        <a:defRPr kumimoji="1" sz="4400">
          <a:solidFill>
            <a:srgbClr val="990033"/>
          </a:solidFill>
          <a:latin typeface="MS UI Gothic" pitchFamily="50" charset="-128"/>
          <a:ea typeface="MS UI Gothic" pitchFamily="50" charset="-128"/>
        </a:defRPr>
      </a:lvl4pPr>
      <a:lvl5pPr algn="ctr" rtl="0" eaLnBrk="1" fontAlgn="base" hangingPunct="1">
        <a:spcBef>
          <a:spcPct val="0"/>
        </a:spcBef>
        <a:spcAft>
          <a:spcPct val="0"/>
        </a:spcAft>
        <a:defRPr kumimoji="1" sz="4400">
          <a:solidFill>
            <a:srgbClr val="990033"/>
          </a:solidFill>
          <a:latin typeface="MS UI Gothic" pitchFamily="50" charset="-128"/>
          <a:ea typeface="MS UI Gothic" pitchFamily="50" charset="-128"/>
        </a:defRPr>
      </a:lvl5pPr>
      <a:lvl6pPr marL="457200" algn="ctr" rtl="0" eaLnBrk="1" fontAlgn="base" hangingPunct="1">
        <a:spcBef>
          <a:spcPct val="0"/>
        </a:spcBef>
        <a:spcAft>
          <a:spcPct val="0"/>
        </a:spcAft>
        <a:defRPr kumimoji="1" sz="4400">
          <a:solidFill>
            <a:srgbClr val="990033"/>
          </a:solidFill>
          <a:latin typeface="Garamond" pitchFamily="18" charset="0"/>
          <a:ea typeface="ＭＳ Ｐゴシック" pitchFamily="50" charset="-128"/>
        </a:defRPr>
      </a:lvl6pPr>
      <a:lvl7pPr marL="914400" algn="ctr" rtl="0" eaLnBrk="1" fontAlgn="base" hangingPunct="1">
        <a:spcBef>
          <a:spcPct val="0"/>
        </a:spcBef>
        <a:spcAft>
          <a:spcPct val="0"/>
        </a:spcAft>
        <a:defRPr kumimoji="1" sz="4400">
          <a:solidFill>
            <a:srgbClr val="990033"/>
          </a:solidFill>
          <a:latin typeface="Garamond" pitchFamily="18" charset="0"/>
          <a:ea typeface="ＭＳ Ｐゴシック" pitchFamily="50" charset="-128"/>
        </a:defRPr>
      </a:lvl7pPr>
      <a:lvl8pPr marL="1371600" algn="ctr" rtl="0" eaLnBrk="1" fontAlgn="base" hangingPunct="1">
        <a:spcBef>
          <a:spcPct val="0"/>
        </a:spcBef>
        <a:spcAft>
          <a:spcPct val="0"/>
        </a:spcAft>
        <a:defRPr kumimoji="1" sz="4400">
          <a:solidFill>
            <a:srgbClr val="990033"/>
          </a:solidFill>
          <a:latin typeface="Garamond" pitchFamily="18" charset="0"/>
          <a:ea typeface="ＭＳ Ｐゴシック" pitchFamily="50" charset="-128"/>
        </a:defRPr>
      </a:lvl8pPr>
      <a:lvl9pPr marL="1828800" algn="ctr" rtl="0" eaLnBrk="1" fontAlgn="base" hangingPunct="1">
        <a:spcBef>
          <a:spcPct val="0"/>
        </a:spcBef>
        <a:spcAft>
          <a:spcPct val="0"/>
        </a:spcAft>
        <a:defRPr kumimoji="1" sz="4400">
          <a:solidFill>
            <a:srgbClr val="990033"/>
          </a:solidFill>
          <a:latin typeface="Garamond" pitchFamily="18" charset="0"/>
          <a:ea typeface="ＭＳ Ｐゴシック" pitchFamily="50" charset="-128"/>
        </a:defRPr>
      </a:lvl9pPr>
    </p:titleStyle>
    <p:bodyStyle>
      <a:lvl1pPr marL="342900" indent="-342900" algn="l" rtl="0" eaLnBrk="1" fontAlgn="base" hangingPunct="1">
        <a:spcBef>
          <a:spcPct val="20000"/>
        </a:spcBef>
        <a:spcAft>
          <a:spcPct val="0"/>
        </a:spcAft>
        <a:buClr>
          <a:srgbClr val="FF0000"/>
        </a:buClr>
        <a:buSzPct val="75000"/>
        <a:buFont typeface="Wingdings" pitchFamily="2" charset="2"/>
        <a:buChar char="p"/>
        <a:defRPr kumimoji="1" sz="2800">
          <a:solidFill>
            <a:schemeClr val="tx1"/>
          </a:solidFill>
          <a:latin typeface="+mn-lt"/>
          <a:ea typeface="+mn-ea"/>
          <a:cs typeface="+mn-cs"/>
        </a:defRPr>
      </a:lvl1pPr>
      <a:lvl2pPr marL="742950" indent="-285750" algn="l" rtl="0" eaLnBrk="1" fontAlgn="base" hangingPunct="1">
        <a:spcBef>
          <a:spcPct val="20000"/>
        </a:spcBef>
        <a:spcAft>
          <a:spcPct val="0"/>
        </a:spcAft>
        <a:buClr>
          <a:schemeClr val="tx2"/>
        </a:buClr>
        <a:buSzPct val="75000"/>
        <a:buFont typeface="Wingdings" pitchFamily="2" charset="2"/>
        <a:buChar char="n"/>
        <a:defRPr kumimoji="1" sz="2800">
          <a:solidFill>
            <a:schemeClr val="tx1"/>
          </a:solidFill>
          <a:latin typeface="+mn-ea"/>
          <a:ea typeface="+mn-ea"/>
        </a:defRPr>
      </a:lvl2pPr>
      <a:lvl3pPr marL="1143000" indent="-228600" algn="l" rtl="0" eaLnBrk="1" fontAlgn="base" hangingPunct="1">
        <a:spcBef>
          <a:spcPct val="20000"/>
        </a:spcBef>
        <a:spcAft>
          <a:spcPct val="0"/>
        </a:spcAft>
        <a:buClr>
          <a:schemeClr val="accent1"/>
        </a:buClr>
        <a:buSzPct val="65000"/>
        <a:buFont typeface="Wingdings" pitchFamily="2" charset="2"/>
        <a:buChar char="p"/>
        <a:defRPr kumimoji="1" sz="2800">
          <a:solidFill>
            <a:schemeClr val="tx1"/>
          </a:solidFill>
          <a:latin typeface="+mn-ea"/>
          <a:ea typeface="+mn-ea"/>
        </a:defRPr>
      </a:lvl3pPr>
      <a:lvl4pPr marL="1600200" indent="-228600" algn="l" rtl="0" eaLnBrk="1" fontAlgn="base" hangingPunct="1">
        <a:spcBef>
          <a:spcPct val="20000"/>
        </a:spcBef>
        <a:spcAft>
          <a:spcPct val="0"/>
        </a:spcAft>
        <a:buClr>
          <a:schemeClr val="bg2"/>
        </a:buClr>
        <a:buFont typeface="Wingdings" pitchFamily="2" charset="2"/>
        <a:buChar char="§"/>
        <a:defRPr kumimoji="1" sz="2800">
          <a:solidFill>
            <a:schemeClr val="tx1"/>
          </a:solidFill>
          <a:latin typeface="+mn-ea"/>
          <a:ea typeface="+mn-ea"/>
        </a:defRPr>
      </a:lvl4pPr>
      <a:lvl5pPr marL="2057400" indent="-228600" algn="l" rtl="0" eaLnBrk="1" fontAlgn="base" hangingPunct="1">
        <a:spcBef>
          <a:spcPct val="20000"/>
        </a:spcBef>
        <a:spcAft>
          <a:spcPct val="0"/>
        </a:spcAft>
        <a:buClr>
          <a:schemeClr val="tx2"/>
        </a:buClr>
        <a:buSzPct val="80000"/>
        <a:buFont typeface="Wingdings" pitchFamily="2" charset="2"/>
        <a:buChar char="§"/>
        <a:defRPr kumimoji="1" sz="2800">
          <a:solidFill>
            <a:schemeClr val="tx1"/>
          </a:solidFill>
          <a:latin typeface="+mn-ea"/>
          <a:ea typeface="+mn-ea"/>
        </a:defRPr>
      </a:lvl5pPr>
      <a:lvl6pPr marL="2514600" indent="-228600" algn="l" rtl="0" eaLnBrk="1" fontAlgn="base" hangingPunct="1">
        <a:spcBef>
          <a:spcPct val="20000"/>
        </a:spcBef>
        <a:spcAft>
          <a:spcPct val="0"/>
        </a:spcAft>
        <a:buClr>
          <a:schemeClr val="tx2"/>
        </a:buClr>
        <a:buSzPct val="80000"/>
        <a:buFont typeface="Wingdings" pitchFamily="2" charset="2"/>
        <a:buChar char="§"/>
        <a:defRPr kumimoji="1" sz="2800">
          <a:solidFill>
            <a:schemeClr val="tx1"/>
          </a:solidFill>
          <a:latin typeface="+mn-ea"/>
          <a:ea typeface="+mn-ea"/>
        </a:defRPr>
      </a:lvl6pPr>
      <a:lvl7pPr marL="2971800" indent="-228600" algn="l" rtl="0" eaLnBrk="1" fontAlgn="base" hangingPunct="1">
        <a:spcBef>
          <a:spcPct val="20000"/>
        </a:spcBef>
        <a:spcAft>
          <a:spcPct val="0"/>
        </a:spcAft>
        <a:buClr>
          <a:schemeClr val="tx2"/>
        </a:buClr>
        <a:buSzPct val="80000"/>
        <a:buFont typeface="Wingdings" pitchFamily="2" charset="2"/>
        <a:buChar char="§"/>
        <a:defRPr kumimoji="1" sz="2800">
          <a:solidFill>
            <a:schemeClr val="tx1"/>
          </a:solidFill>
          <a:latin typeface="+mn-ea"/>
          <a:ea typeface="+mn-ea"/>
        </a:defRPr>
      </a:lvl7pPr>
      <a:lvl8pPr marL="3429000" indent="-228600" algn="l" rtl="0" eaLnBrk="1" fontAlgn="base" hangingPunct="1">
        <a:spcBef>
          <a:spcPct val="20000"/>
        </a:spcBef>
        <a:spcAft>
          <a:spcPct val="0"/>
        </a:spcAft>
        <a:buClr>
          <a:schemeClr val="tx2"/>
        </a:buClr>
        <a:buSzPct val="80000"/>
        <a:buFont typeface="Wingdings" pitchFamily="2" charset="2"/>
        <a:buChar char="§"/>
        <a:defRPr kumimoji="1" sz="2800">
          <a:solidFill>
            <a:schemeClr val="tx1"/>
          </a:solidFill>
          <a:latin typeface="+mn-ea"/>
          <a:ea typeface="+mn-ea"/>
        </a:defRPr>
      </a:lvl8pPr>
      <a:lvl9pPr marL="3886200" indent="-228600" algn="l" rtl="0" eaLnBrk="1" fontAlgn="base" hangingPunct="1">
        <a:spcBef>
          <a:spcPct val="20000"/>
        </a:spcBef>
        <a:spcAft>
          <a:spcPct val="0"/>
        </a:spcAft>
        <a:buClr>
          <a:schemeClr val="tx2"/>
        </a:buClr>
        <a:buSzPct val="80000"/>
        <a:buFont typeface="Wingdings" pitchFamily="2" charset="2"/>
        <a:buChar char="§"/>
        <a:defRPr kumimoji="1" sz="2800">
          <a:solidFill>
            <a:schemeClr val="tx1"/>
          </a:solidFill>
          <a:latin typeface="+mn-ea"/>
          <a:ea typeface="+mn-ea"/>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28.jpeg"/><Relationship Id="rId3" Type="http://schemas.openxmlformats.org/officeDocument/2006/relationships/image" Target="../media/image23.png"/><Relationship Id="rId7" Type="http://schemas.openxmlformats.org/officeDocument/2006/relationships/image" Target="../media/image27.jpe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26.jpeg"/><Relationship Id="rId5" Type="http://schemas.openxmlformats.org/officeDocument/2006/relationships/image" Target="../media/image25.jpeg"/><Relationship Id="rId4" Type="http://schemas.openxmlformats.org/officeDocument/2006/relationships/image" Target="../media/image24.png"/><Relationship Id="rId9" Type="http://schemas.openxmlformats.org/officeDocument/2006/relationships/image" Target="../media/image29.jpe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title" idx="4294967295"/>
          </p:nvPr>
        </p:nvSpPr>
        <p:spPr>
          <a:xfrm>
            <a:off x="1775520" y="2348880"/>
            <a:ext cx="8640960" cy="1080119"/>
          </a:xfrm>
          <a:prstGeom prst="rect">
            <a:avLst/>
          </a:prstGeom>
        </p:spPr>
        <p:txBody>
          <a:bodyPr anchor="ctr"/>
          <a:lstStyle/>
          <a:p>
            <a:r>
              <a:rPr lang="ja-JP" altLang="en-US" sz="4000" dirty="0">
                <a:latin typeface="メイリオ" panose="020B0604030504040204" pitchFamily="50" charset="-128"/>
                <a:ea typeface="メイリオ" panose="020B0604030504040204" pitchFamily="50" charset="-128"/>
              </a:rPr>
              <a:t>AI開発研修のご説明</a:t>
            </a:r>
          </a:p>
        </p:txBody>
      </p:sp>
      <p:sp>
        <p:nvSpPr>
          <p:cNvPr id="3075" name="テキスト ボックス 2"/>
          <p:cNvSpPr txBox="1">
            <a:spLocks noChangeArrowheads="1"/>
          </p:cNvSpPr>
          <p:nvPr/>
        </p:nvSpPr>
        <p:spPr bwMode="auto">
          <a:xfrm>
            <a:off x="4476328" y="3719934"/>
            <a:ext cx="3239344" cy="1200329"/>
          </a:xfrm>
          <a:prstGeom prst="rect">
            <a:avLst/>
          </a:prstGeom>
          <a:noFill/>
          <a:ln w="9525">
            <a:noFill/>
            <a:miter lim="800000"/>
            <a:headEnd/>
            <a:tailEnd/>
          </a:ln>
        </p:spPr>
        <p:txBody>
          <a:bodyPr wrap="square">
            <a:spAutoFit/>
          </a:bodyPr>
          <a:lstStyle/>
          <a:p>
            <a:pPr algn="ctr"/>
            <a:r>
              <a:rPr lang="en-US" altLang="ja-JP" sz="2400" dirty="0">
                <a:solidFill>
                  <a:schemeClr val="tx2">
                    <a:lumMod val="50000"/>
                  </a:schemeClr>
                </a:solidFill>
                <a:latin typeface="メイリオ" panose="020B0604030504040204" pitchFamily="50" charset="-128"/>
                <a:ea typeface="メイリオ" panose="020B0604030504040204" pitchFamily="50" charset="-128"/>
                <a:cs typeface="Meiryo UI" panose="020B0604030504040204" pitchFamily="50" charset="-128"/>
              </a:rPr>
              <a:t>2020</a:t>
            </a:r>
            <a:r>
              <a:rPr lang="ja-JP" altLang="en-US" sz="2400" dirty="0">
                <a:solidFill>
                  <a:schemeClr val="tx2">
                    <a:lumMod val="50000"/>
                  </a:schemeClr>
                </a:solidFill>
                <a:latin typeface="メイリオ" panose="020B0604030504040204" pitchFamily="50" charset="-128"/>
                <a:ea typeface="メイリオ" panose="020B0604030504040204" pitchFamily="50" charset="-128"/>
                <a:cs typeface="Meiryo UI" panose="020B0604030504040204" pitchFamily="50" charset="-128"/>
              </a:rPr>
              <a:t>年</a:t>
            </a:r>
            <a:r>
              <a:rPr lang="en-US" altLang="ja-JP" sz="2400" dirty="0">
                <a:solidFill>
                  <a:schemeClr val="tx2">
                    <a:lumMod val="50000"/>
                  </a:schemeClr>
                </a:solidFill>
                <a:latin typeface="メイリオ" panose="020B0604030504040204" pitchFamily="50" charset="-128"/>
                <a:ea typeface="メイリオ" panose="020B0604030504040204" pitchFamily="50" charset="-128"/>
                <a:cs typeface="Meiryo UI" panose="020B0604030504040204" pitchFamily="50" charset="-128"/>
              </a:rPr>
              <a:t>10</a:t>
            </a:r>
            <a:r>
              <a:rPr lang="ja-JP" altLang="en-US" sz="2400" dirty="0">
                <a:solidFill>
                  <a:schemeClr val="tx2">
                    <a:lumMod val="50000"/>
                  </a:schemeClr>
                </a:solidFill>
                <a:latin typeface="メイリオ" panose="020B0604030504040204" pitchFamily="50" charset="-128"/>
                <a:ea typeface="メイリオ" panose="020B0604030504040204" pitchFamily="50" charset="-128"/>
                <a:cs typeface="Meiryo UI" panose="020B0604030504040204" pitchFamily="50" charset="-128"/>
              </a:rPr>
              <a:t>月</a:t>
            </a:r>
            <a:r>
              <a:rPr lang="en-US" altLang="ja-JP" sz="2400" dirty="0">
                <a:solidFill>
                  <a:schemeClr val="tx2">
                    <a:lumMod val="50000"/>
                  </a:schemeClr>
                </a:solidFill>
                <a:latin typeface="メイリオ" panose="020B0604030504040204" pitchFamily="50" charset="-128"/>
                <a:ea typeface="メイリオ" panose="020B0604030504040204" pitchFamily="50" charset="-128"/>
                <a:cs typeface="Meiryo UI" panose="020B0604030504040204" pitchFamily="50" charset="-128"/>
              </a:rPr>
              <a:t>14</a:t>
            </a:r>
            <a:r>
              <a:rPr lang="ja-JP" altLang="en-US" sz="2400" dirty="0">
                <a:solidFill>
                  <a:schemeClr val="tx2">
                    <a:lumMod val="50000"/>
                  </a:schemeClr>
                </a:solidFill>
                <a:latin typeface="メイリオ" panose="020B0604030504040204" pitchFamily="50" charset="-128"/>
                <a:ea typeface="メイリオ" panose="020B0604030504040204" pitchFamily="50" charset="-128"/>
                <a:cs typeface="Meiryo UI" panose="020B0604030504040204" pitchFamily="50" charset="-128"/>
              </a:rPr>
              <a:t>日</a:t>
            </a:r>
            <a:endParaRPr lang="en-US" altLang="ja-JP" sz="2400" dirty="0">
              <a:solidFill>
                <a:schemeClr val="tx2">
                  <a:lumMod val="50000"/>
                </a:schemeClr>
              </a:solidFill>
              <a:latin typeface="メイリオ" panose="020B0604030504040204" pitchFamily="50" charset="-128"/>
              <a:ea typeface="メイリオ" panose="020B0604030504040204" pitchFamily="50" charset="-128"/>
              <a:cs typeface="Meiryo UI" panose="020B0604030504040204" pitchFamily="50" charset="-128"/>
            </a:endParaRPr>
          </a:p>
          <a:p>
            <a:pPr algn="ctr"/>
            <a:r>
              <a:rPr lang="ja-JP" altLang="en-US" sz="2400" dirty="0">
                <a:solidFill>
                  <a:schemeClr val="tx2">
                    <a:lumMod val="50000"/>
                  </a:schemeClr>
                </a:solidFill>
                <a:latin typeface="メイリオ" panose="020B0604030504040204" pitchFamily="50" charset="-128"/>
                <a:ea typeface="メイリオ" panose="020B0604030504040204" pitchFamily="50" charset="-128"/>
                <a:cs typeface="Meiryo UI" panose="020B0604030504040204" pitchFamily="50" charset="-128"/>
              </a:rPr>
              <a:t>井口　黄菜子</a:t>
            </a:r>
            <a:endParaRPr lang="en-US" altLang="ja-JP" sz="2400" dirty="0">
              <a:solidFill>
                <a:schemeClr val="tx2">
                  <a:lumMod val="50000"/>
                </a:schemeClr>
              </a:solidFill>
              <a:latin typeface="メイリオ" panose="020B0604030504040204" pitchFamily="50" charset="-128"/>
              <a:ea typeface="メイリオ" panose="020B0604030504040204" pitchFamily="50" charset="-128"/>
              <a:cs typeface="Meiryo UI" panose="020B0604030504040204" pitchFamily="50" charset="-128"/>
            </a:endParaRPr>
          </a:p>
          <a:p>
            <a:pPr algn="ctr"/>
            <a:endParaRPr lang="en-US" altLang="ja-JP" sz="2400" dirty="0">
              <a:solidFill>
                <a:schemeClr val="tx2">
                  <a:lumMod val="50000"/>
                </a:schemeClr>
              </a:solidFill>
              <a:latin typeface="游ゴシック" panose="020B0400000000000000" pitchFamily="50" charset="-128"/>
              <a:ea typeface="游ゴシック" panose="020B0400000000000000" pitchFamily="50" charset="-128"/>
              <a:cs typeface="Meiryo UI" panose="020B0604030504040204" pitchFamily="50" charset="-128"/>
            </a:endParaRPr>
          </a:p>
        </p:txBody>
      </p:sp>
      <p:cxnSp>
        <p:nvCxnSpPr>
          <p:cNvPr id="4" name="直線コネクタ 3">
            <a:extLst>
              <a:ext uri="{FF2B5EF4-FFF2-40B4-BE49-F238E27FC236}">
                <a16:creationId xmlns:a16="http://schemas.microsoft.com/office/drawing/2014/main" id="{D35E8655-A4E7-43E0-B73F-B260B6E42DDA}"/>
              </a:ext>
            </a:extLst>
          </p:cNvPr>
          <p:cNvCxnSpPr>
            <a:cxnSpLocks/>
          </p:cNvCxnSpPr>
          <p:nvPr/>
        </p:nvCxnSpPr>
        <p:spPr bwMode="auto">
          <a:xfrm>
            <a:off x="3145054" y="3284984"/>
            <a:ext cx="5901892" cy="0"/>
          </a:xfrm>
          <a:prstGeom prst="line">
            <a:avLst/>
          </a:prstGeom>
          <a:solidFill>
            <a:schemeClr val="accent1"/>
          </a:solidFill>
          <a:ln w="25400" cap="flat" cmpd="sng" algn="ctr">
            <a:solidFill>
              <a:schemeClr val="bg1">
                <a:lumMod val="50000"/>
              </a:schemeClr>
            </a:solidFill>
            <a:prstDash val="solid"/>
            <a:round/>
            <a:headEnd type="none" w="med" len="med"/>
            <a:tailEnd type="none" w="med" len="med"/>
          </a:ln>
          <a:effectLst/>
        </p:spPr>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FAF10EF0-6B20-4D2E-B9CA-896A633EBCB0}"/>
              </a:ext>
            </a:extLst>
          </p:cNvPr>
          <p:cNvSpPr/>
          <p:nvPr/>
        </p:nvSpPr>
        <p:spPr>
          <a:xfrm>
            <a:off x="3323692" y="1424394"/>
            <a:ext cx="5544616" cy="4009212"/>
          </a:xfrm>
          <a:prstGeom prst="rect">
            <a:avLst/>
          </a:prstGeom>
          <a:solidFill>
            <a:srgbClr val="FFFFFF"/>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ltLang="ja-JP" sz="2800" dirty="0">
              <a:solidFill>
                <a:srgbClr val="000000"/>
              </a:solidFill>
              <a:latin typeface="メイリオ" panose="020B0604030504040204" pitchFamily="50" charset="-128"/>
              <a:ea typeface="メイリオ" panose="020B0604030504040204" pitchFamily="50" charset="-128"/>
            </a:endParaRPr>
          </a:p>
          <a:p>
            <a:pPr marL="342900" indent="-342900">
              <a:buFont typeface="Arial" panose="020B0604020202020204" pitchFamily="34" charset="0"/>
              <a:buChar char="•"/>
            </a:pPr>
            <a:r>
              <a:rPr lang="ja-JP" altLang="en-US" sz="3200" b="1" dirty="0">
                <a:solidFill>
                  <a:schemeClr val="tx1"/>
                </a:solidFill>
                <a:latin typeface="メイリオ" panose="020B0604030504040204" pitchFamily="50" charset="-128"/>
                <a:ea typeface="メイリオ" panose="020B0604030504040204" pitchFamily="50" charset="-128"/>
              </a:rPr>
              <a:t>学習内容</a:t>
            </a:r>
            <a:r>
              <a:rPr lang="ja-JP" altLang="en-US" sz="2400" b="1" dirty="0">
                <a:solidFill>
                  <a:schemeClr val="tx1"/>
                </a:solidFill>
                <a:latin typeface="メイリオ" panose="020B0604030504040204" pitchFamily="50" charset="-128"/>
                <a:ea typeface="メイリオ" panose="020B0604030504040204" pitchFamily="50" charset="-128"/>
              </a:rPr>
              <a:t>（</a:t>
            </a:r>
            <a:r>
              <a:rPr lang="en-US" altLang="ja-JP" sz="2400" b="1" dirty="0">
                <a:solidFill>
                  <a:schemeClr val="tx1"/>
                </a:solidFill>
                <a:latin typeface="メイリオ" panose="020B0604030504040204" pitchFamily="50" charset="-128"/>
                <a:ea typeface="メイリオ" panose="020B0604030504040204" pitchFamily="50" charset="-128"/>
                <a:cs typeface="+mn-lt"/>
              </a:rPr>
              <a:t>20</a:t>
            </a:r>
            <a:r>
              <a:rPr lang="ja-JP" altLang="en-US" sz="2400" b="1" dirty="0">
                <a:solidFill>
                  <a:schemeClr val="tx1"/>
                </a:solidFill>
                <a:latin typeface="メイリオ" panose="020B0604030504040204" pitchFamily="50" charset="-128"/>
                <a:ea typeface="メイリオ" panose="020B0604030504040204" pitchFamily="50" charset="-128"/>
                <a:cs typeface="+mn-lt"/>
              </a:rPr>
              <a:t>分）</a:t>
            </a:r>
            <a:endParaRPr lang="en-US" altLang="ja-JP" sz="2400" b="1" dirty="0">
              <a:solidFill>
                <a:schemeClr val="tx1"/>
              </a:solidFill>
              <a:latin typeface="メイリオ" panose="020B0604030504040204" pitchFamily="50" charset="-128"/>
              <a:ea typeface="メイリオ" panose="020B0604030504040204" pitchFamily="50" charset="-128"/>
              <a:cs typeface="+mn-lt"/>
            </a:endParaRPr>
          </a:p>
          <a:p>
            <a:pPr marL="800100" lvl="1" indent="-342900">
              <a:buFont typeface="+mj-lt"/>
              <a:buAutoNum type="arabicPeriod"/>
            </a:pPr>
            <a:r>
              <a:rPr lang="en-US" altLang="ja-JP" sz="2400" dirty="0">
                <a:solidFill>
                  <a:schemeClr val="bg1">
                    <a:lumMod val="65000"/>
                  </a:schemeClr>
                </a:solidFill>
                <a:latin typeface="メイリオ" panose="020B0604030504040204" pitchFamily="50" charset="-128"/>
                <a:ea typeface="メイリオ" panose="020B0604030504040204" pitchFamily="50" charset="-128"/>
              </a:rPr>
              <a:t>P</a:t>
            </a:r>
            <a:r>
              <a:rPr lang="ja-JP" altLang="en-US" sz="2400" dirty="0">
                <a:solidFill>
                  <a:schemeClr val="bg1">
                    <a:lumMod val="65000"/>
                  </a:schemeClr>
                </a:solidFill>
                <a:latin typeface="メイリオ" panose="020B0604030504040204" pitchFamily="50" charset="-128"/>
                <a:ea typeface="メイリオ" panose="020B0604030504040204" pitchFamily="50" charset="-128"/>
              </a:rPr>
              <a:t>ython初級研修</a:t>
            </a:r>
          </a:p>
          <a:p>
            <a:pPr marL="800100" lvl="1" indent="-342900">
              <a:buFont typeface="+mj-lt"/>
              <a:buAutoNum type="arabicPeriod"/>
            </a:pPr>
            <a:r>
              <a:rPr lang="en-US" altLang="ja-JP" sz="2400" dirty="0">
                <a:solidFill>
                  <a:schemeClr val="bg1">
                    <a:lumMod val="65000"/>
                  </a:schemeClr>
                </a:solidFill>
                <a:latin typeface="メイリオ" panose="020B0604030504040204" pitchFamily="50" charset="-128"/>
                <a:ea typeface="メイリオ" panose="020B0604030504040204" pitchFamily="50" charset="-128"/>
              </a:rPr>
              <a:t>P</a:t>
            </a:r>
            <a:r>
              <a:rPr lang="ja-JP" altLang="en-US" sz="2400" dirty="0">
                <a:solidFill>
                  <a:schemeClr val="bg1">
                    <a:lumMod val="65000"/>
                  </a:schemeClr>
                </a:solidFill>
                <a:latin typeface="メイリオ" panose="020B0604030504040204" pitchFamily="50" charset="-128"/>
                <a:ea typeface="メイリオ" panose="020B0604030504040204" pitchFamily="50" charset="-128"/>
              </a:rPr>
              <a:t>ythonデータ加工</a:t>
            </a:r>
            <a:r>
              <a:rPr lang="ja-JP" altLang="en-US" sz="2400" b="1" dirty="0">
                <a:solidFill>
                  <a:schemeClr val="bg1">
                    <a:lumMod val="65000"/>
                  </a:schemeClr>
                </a:solidFill>
                <a:latin typeface="メイリオ" panose="020B0604030504040204" pitchFamily="50" charset="-128"/>
                <a:ea typeface="メイリオ" panose="020B0604030504040204" pitchFamily="50" charset="-128"/>
              </a:rPr>
              <a:t>　</a:t>
            </a:r>
            <a:endParaRPr lang="en-US" altLang="ja-JP" sz="2400" b="1" dirty="0">
              <a:solidFill>
                <a:schemeClr val="bg1">
                  <a:lumMod val="65000"/>
                </a:schemeClr>
              </a:solidFill>
              <a:latin typeface="メイリオ" panose="020B0604030504040204" pitchFamily="50" charset="-128"/>
              <a:ea typeface="メイリオ" panose="020B0604030504040204" pitchFamily="50" charset="-128"/>
            </a:endParaRPr>
          </a:p>
          <a:p>
            <a:pPr marL="800100" lvl="1" indent="-342900">
              <a:buFont typeface="+mj-lt"/>
              <a:buAutoNum type="arabicPeriod"/>
            </a:pPr>
            <a:r>
              <a:rPr lang="ja-JP" altLang="en-US" sz="2400" b="1" dirty="0">
                <a:solidFill>
                  <a:schemeClr val="tx2">
                    <a:lumMod val="60000"/>
                    <a:lumOff val="40000"/>
                  </a:schemeClr>
                </a:solidFill>
                <a:latin typeface="メイリオ" panose="020B0604030504040204" pitchFamily="50" charset="-128"/>
                <a:ea typeface="メイリオ" panose="020B0604030504040204" pitchFamily="50" charset="-128"/>
              </a:rPr>
              <a:t>AI概要</a:t>
            </a:r>
          </a:p>
          <a:p>
            <a:pPr marL="800100" lvl="1" indent="-342900">
              <a:buFont typeface="+mj-lt"/>
              <a:buAutoNum type="arabicPeriod"/>
            </a:pPr>
            <a:r>
              <a:rPr lang="ja-JP" altLang="en-US" sz="2400" dirty="0">
                <a:solidFill>
                  <a:schemeClr val="bg1">
                    <a:lumMod val="65000"/>
                  </a:schemeClr>
                </a:solidFill>
                <a:latin typeface="メイリオ" panose="020B0604030504040204" pitchFamily="50" charset="-128"/>
                <a:ea typeface="メイリオ" panose="020B0604030504040204" pitchFamily="50" charset="-128"/>
              </a:rPr>
              <a:t>AI開発道場　～ライブラリ編～</a:t>
            </a:r>
          </a:p>
          <a:p>
            <a:pPr marL="800100" lvl="1" indent="-342900">
              <a:buFont typeface="+mj-lt"/>
              <a:buAutoNum type="arabicPeriod"/>
            </a:pPr>
            <a:r>
              <a:rPr lang="ja-JP" altLang="ja-JP" sz="2400" dirty="0">
                <a:solidFill>
                  <a:schemeClr val="bg1">
                    <a:lumMod val="65000"/>
                  </a:schemeClr>
                </a:solidFill>
                <a:latin typeface="メイリオ" panose="020B0604030504040204" pitchFamily="50" charset="-128"/>
                <a:ea typeface="メイリオ" panose="020B0604030504040204" pitchFamily="50" charset="-128"/>
                <a:cs typeface="+mn-lt"/>
              </a:rPr>
              <a:t>AI開発道場</a:t>
            </a:r>
            <a:r>
              <a:rPr lang="ja-JP" altLang="en-US" sz="2400" dirty="0">
                <a:solidFill>
                  <a:schemeClr val="bg1">
                    <a:lumMod val="65000"/>
                  </a:schemeClr>
                </a:solidFill>
                <a:latin typeface="メイリオ" panose="020B0604030504040204" pitchFamily="50" charset="-128"/>
                <a:ea typeface="メイリオ" panose="020B0604030504040204" pitchFamily="50" charset="-128"/>
                <a:cs typeface="+mn-lt"/>
              </a:rPr>
              <a:t>　</a:t>
            </a:r>
            <a:r>
              <a:rPr lang="ja-JP" altLang="ja-JP" sz="2400" dirty="0">
                <a:solidFill>
                  <a:schemeClr val="bg1">
                    <a:lumMod val="65000"/>
                  </a:schemeClr>
                </a:solidFill>
                <a:latin typeface="メイリオ" panose="020B0604030504040204" pitchFamily="50" charset="-128"/>
                <a:ea typeface="メイリオ" panose="020B0604030504040204" pitchFamily="50" charset="-128"/>
                <a:cs typeface="+mn-lt"/>
              </a:rPr>
              <a:t>～</a:t>
            </a:r>
            <a:r>
              <a:rPr lang="ja-JP" altLang="en-US" sz="2400" dirty="0">
                <a:solidFill>
                  <a:schemeClr val="bg1">
                    <a:lumMod val="65000"/>
                  </a:schemeClr>
                </a:solidFill>
                <a:latin typeface="メイリオ" panose="020B0604030504040204" pitchFamily="50" charset="-128"/>
                <a:ea typeface="メイリオ" panose="020B0604030504040204" pitchFamily="50" charset="-128"/>
                <a:cs typeface="+mn-lt"/>
              </a:rPr>
              <a:t>クラウ</a:t>
            </a:r>
            <a:r>
              <a:rPr lang="ja-JP" altLang="ja-JP" sz="2400" dirty="0">
                <a:solidFill>
                  <a:schemeClr val="bg1">
                    <a:lumMod val="65000"/>
                  </a:schemeClr>
                </a:solidFill>
                <a:latin typeface="メイリオ" panose="020B0604030504040204" pitchFamily="50" charset="-128"/>
                <a:ea typeface="メイリオ" panose="020B0604030504040204" pitchFamily="50" charset="-128"/>
                <a:cs typeface="+mn-lt"/>
              </a:rPr>
              <a:t>ド編～</a:t>
            </a:r>
            <a:endParaRPr lang="en-US" altLang="ja-JP" sz="2400" dirty="0">
              <a:solidFill>
                <a:schemeClr val="bg1">
                  <a:lumMod val="65000"/>
                </a:schemeClr>
              </a:solidFill>
              <a:latin typeface="メイリオ" panose="020B0604030504040204" pitchFamily="50" charset="-128"/>
              <a:ea typeface="メイリオ" panose="020B0604030504040204" pitchFamily="50" charset="-128"/>
              <a:cs typeface="+mn-lt"/>
            </a:endParaRPr>
          </a:p>
          <a:p>
            <a:pPr lvl="1"/>
            <a:endParaRPr lang="en-US" altLang="ja-JP" sz="2800" dirty="0">
              <a:solidFill>
                <a:schemeClr val="bg1">
                  <a:lumMod val="65000"/>
                </a:schemeClr>
              </a:solidFill>
              <a:latin typeface="メイリオ" panose="020B0604030504040204" pitchFamily="50" charset="-128"/>
              <a:ea typeface="メイリオ" panose="020B0604030504040204" pitchFamily="50" charset="-128"/>
              <a:cs typeface="+mn-lt"/>
            </a:endParaRPr>
          </a:p>
          <a:p>
            <a:pPr marL="342900" indent="-342900">
              <a:buFont typeface="Arial" panose="020B0604020202020204" pitchFamily="34" charset="0"/>
              <a:buChar char="•"/>
            </a:pPr>
            <a:r>
              <a:rPr lang="ja-JP" altLang="en-US" sz="2800" b="1" dirty="0">
                <a:solidFill>
                  <a:schemeClr val="bg1">
                    <a:lumMod val="65000"/>
                  </a:schemeClr>
                </a:solidFill>
                <a:latin typeface="メイリオ" panose="020B0604030504040204" pitchFamily="50" charset="-128"/>
                <a:ea typeface="メイリオ" panose="020B0604030504040204" pitchFamily="50" charset="-128"/>
                <a:cs typeface="+mn-lt"/>
              </a:rPr>
              <a:t>質疑応答</a:t>
            </a:r>
            <a:r>
              <a:rPr lang="en-US" altLang="ja-JP" sz="2400" b="1" dirty="0">
                <a:solidFill>
                  <a:schemeClr val="bg1">
                    <a:lumMod val="65000"/>
                  </a:schemeClr>
                </a:solidFill>
                <a:latin typeface="メイリオ" panose="020B0604030504040204" pitchFamily="50" charset="-128"/>
                <a:ea typeface="メイリオ" panose="020B0604030504040204" pitchFamily="50" charset="-128"/>
                <a:cs typeface="+mn-lt"/>
              </a:rPr>
              <a:t>(10</a:t>
            </a:r>
            <a:r>
              <a:rPr lang="ja-JP" altLang="en-US" sz="2400" b="1" dirty="0">
                <a:solidFill>
                  <a:schemeClr val="bg1">
                    <a:lumMod val="65000"/>
                  </a:schemeClr>
                </a:solidFill>
                <a:latin typeface="メイリオ" panose="020B0604030504040204" pitchFamily="50" charset="-128"/>
                <a:ea typeface="メイリオ" panose="020B0604030504040204" pitchFamily="50" charset="-128"/>
                <a:cs typeface="+mn-lt"/>
              </a:rPr>
              <a:t>分</a:t>
            </a:r>
            <a:r>
              <a:rPr lang="en-US" altLang="ja-JP" sz="2400" b="1" dirty="0">
                <a:solidFill>
                  <a:schemeClr val="bg1">
                    <a:lumMod val="65000"/>
                  </a:schemeClr>
                </a:solidFill>
                <a:latin typeface="メイリオ" panose="020B0604030504040204" pitchFamily="50" charset="-128"/>
                <a:ea typeface="メイリオ" panose="020B0604030504040204" pitchFamily="50" charset="-128"/>
                <a:cs typeface="+mn-lt"/>
              </a:rPr>
              <a:t>)</a:t>
            </a:r>
            <a:endParaRPr lang="en-US" altLang="ja-JP" sz="2400" b="1" dirty="0">
              <a:solidFill>
                <a:schemeClr val="bg1">
                  <a:lumMod val="65000"/>
                </a:schemeClr>
              </a:solidFill>
              <a:latin typeface="Meiryo UI" panose="020B0604030504040204" pitchFamily="50" charset="-128"/>
              <a:ea typeface="Meiryo UI" panose="020B0604030504040204" pitchFamily="50" charset="-128"/>
            </a:endParaRPr>
          </a:p>
          <a:p>
            <a:endParaRPr lang="ja-JP" altLang="en-US" sz="2800" dirty="0">
              <a:solidFill>
                <a:srgbClr val="000000"/>
              </a:solidFill>
              <a:latin typeface="Meiryo UI" panose="020B0604030504040204" pitchFamily="50" charset="-128"/>
              <a:ea typeface="Meiryo UI" panose="020B0604030504040204" pitchFamily="50" charset="-128"/>
            </a:endParaRPr>
          </a:p>
        </p:txBody>
      </p:sp>
      <p:sp>
        <p:nvSpPr>
          <p:cNvPr id="3" name="タイトル 1">
            <a:extLst>
              <a:ext uri="{FF2B5EF4-FFF2-40B4-BE49-F238E27FC236}">
                <a16:creationId xmlns:a16="http://schemas.microsoft.com/office/drawing/2014/main" id="{E1E4F344-931C-4AD4-9AF7-E99A71E6A610}"/>
              </a:ext>
            </a:extLst>
          </p:cNvPr>
          <p:cNvSpPr txBox="1">
            <a:spLocks/>
          </p:cNvSpPr>
          <p:nvPr/>
        </p:nvSpPr>
        <p:spPr>
          <a:xfrm>
            <a:off x="191344" y="237624"/>
            <a:ext cx="10513169" cy="432048"/>
          </a:xfrm>
        </p:spPr>
        <p:txBody>
          <a:bodyPr anchor="b"/>
          <a:lstStyle>
            <a:lvl1pPr algn="ctr" rtl="0" eaLnBrk="1" fontAlgn="base" hangingPunct="1">
              <a:spcBef>
                <a:spcPct val="0"/>
              </a:spcBef>
              <a:spcAft>
                <a:spcPct val="0"/>
              </a:spcAft>
              <a:defRPr kumimoji="1" sz="6000">
                <a:solidFill>
                  <a:schemeClr val="tx2">
                    <a:lumMod val="50000"/>
                  </a:schemeClr>
                </a:solidFill>
                <a:latin typeface="游ゴシック" panose="020B0400000000000000" pitchFamily="50" charset="-128"/>
                <a:ea typeface="游ゴシック" panose="020B0400000000000000" pitchFamily="50" charset="-128"/>
                <a:cs typeface="Meiryo UI" panose="020B0604030504040204" pitchFamily="50" charset="-128"/>
              </a:defRPr>
            </a:lvl1pPr>
            <a:lvl2pPr algn="ctr" rtl="0" eaLnBrk="1" fontAlgn="base" hangingPunct="1">
              <a:spcBef>
                <a:spcPct val="0"/>
              </a:spcBef>
              <a:spcAft>
                <a:spcPct val="0"/>
              </a:spcAft>
              <a:defRPr kumimoji="1" sz="4400">
                <a:solidFill>
                  <a:srgbClr val="990033"/>
                </a:solidFill>
                <a:latin typeface="MS UI Gothic" pitchFamily="50" charset="-128"/>
                <a:ea typeface="MS UI Gothic" pitchFamily="50" charset="-128"/>
              </a:defRPr>
            </a:lvl2pPr>
            <a:lvl3pPr algn="ctr" rtl="0" eaLnBrk="1" fontAlgn="base" hangingPunct="1">
              <a:spcBef>
                <a:spcPct val="0"/>
              </a:spcBef>
              <a:spcAft>
                <a:spcPct val="0"/>
              </a:spcAft>
              <a:defRPr kumimoji="1" sz="4400">
                <a:solidFill>
                  <a:srgbClr val="990033"/>
                </a:solidFill>
                <a:latin typeface="MS UI Gothic" pitchFamily="50" charset="-128"/>
                <a:ea typeface="MS UI Gothic" pitchFamily="50" charset="-128"/>
              </a:defRPr>
            </a:lvl3pPr>
            <a:lvl4pPr algn="ctr" rtl="0" eaLnBrk="1" fontAlgn="base" hangingPunct="1">
              <a:spcBef>
                <a:spcPct val="0"/>
              </a:spcBef>
              <a:spcAft>
                <a:spcPct val="0"/>
              </a:spcAft>
              <a:defRPr kumimoji="1" sz="4400">
                <a:solidFill>
                  <a:srgbClr val="990033"/>
                </a:solidFill>
                <a:latin typeface="MS UI Gothic" pitchFamily="50" charset="-128"/>
                <a:ea typeface="MS UI Gothic" pitchFamily="50" charset="-128"/>
              </a:defRPr>
            </a:lvl4pPr>
            <a:lvl5pPr algn="ctr" rtl="0" eaLnBrk="1" fontAlgn="base" hangingPunct="1">
              <a:spcBef>
                <a:spcPct val="0"/>
              </a:spcBef>
              <a:spcAft>
                <a:spcPct val="0"/>
              </a:spcAft>
              <a:defRPr kumimoji="1" sz="4400">
                <a:solidFill>
                  <a:srgbClr val="990033"/>
                </a:solidFill>
                <a:latin typeface="MS UI Gothic" pitchFamily="50" charset="-128"/>
                <a:ea typeface="MS UI Gothic" pitchFamily="50" charset="-128"/>
              </a:defRPr>
            </a:lvl5pPr>
            <a:lvl6pPr marL="457200" algn="ctr" rtl="0" eaLnBrk="1" fontAlgn="base" hangingPunct="1">
              <a:spcBef>
                <a:spcPct val="0"/>
              </a:spcBef>
              <a:spcAft>
                <a:spcPct val="0"/>
              </a:spcAft>
              <a:defRPr kumimoji="1" sz="4400">
                <a:solidFill>
                  <a:srgbClr val="990033"/>
                </a:solidFill>
                <a:latin typeface="Garamond" pitchFamily="18" charset="0"/>
                <a:ea typeface="ＭＳ Ｐゴシック" pitchFamily="50" charset="-128"/>
              </a:defRPr>
            </a:lvl6pPr>
            <a:lvl7pPr marL="914400" algn="ctr" rtl="0" eaLnBrk="1" fontAlgn="base" hangingPunct="1">
              <a:spcBef>
                <a:spcPct val="0"/>
              </a:spcBef>
              <a:spcAft>
                <a:spcPct val="0"/>
              </a:spcAft>
              <a:defRPr kumimoji="1" sz="4400">
                <a:solidFill>
                  <a:srgbClr val="990033"/>
                </a:solidFill>
                <a:latin typeface="Garamond" pitchFamily="18" charset="0"/>
                <a:ea typeface="ＭＳ Ｐゴシック" pitchFamily="50" charset="-128"/>
              </a:defRPr>
            </a:lvl7pPr>
            <a:lvl8pPr marL="1371600" algn="ctr" rtl="0" eaLnBrk="1" fontAlgn="base" hangingPunct="1">
              <a:spcBef>
                <a:spcPct val="0"/>
              </a:spcBef>
              <a:spcAft>
                <a:spcPct val="0"/>
              </a:spcAft>
              <a:defRPr kumimoji="1" sz="4400">
                <a:solidFill>
                  <a:srgbClr val="990033"/>
                </a:solidFill>
                <a:latin typeface="Garamond" pitchFamily="18" charset="0"/>
                <a:ea typeface="ＭＳ Ｐゴシック" pitchFamily="50" charset="-128"/>
              </a:defRPr>
            </a:lvl8pPr>
            <a:lvl9pPr marL="1828800" algn="ctr" rtl="0" eaLnBrk="1" fontAlgn="base" hangingPunct="1">
              <a:spcBef>
                <a:spcPct val="0"/>
              </a:spcBef>
              <a:spcAft>
                <a:spcPct val="0"/>
              </a:spcAft>
              <a:defRPr kumimoji="1" sz="4400">
                <a:solidFill>
                  <a:srgbClr val="990033"/>
                </a:solidFill>
                <a:latin typeface="Garamond" pitchFamily="18" charset="0"/>
                <a:ea typeface="ＭＳ Ｐゴシック" pitchFamily="50" charset="-128"/>
              </a:defRPr>
            </a:lvl9pPr>
          </a:lstStyle>
          <a:p>
            <a:pPr algn="l"/>
            <a:r>
              <a:rPr lang="en-US" altLang="ja-JP" sz="2400" dirty="0">
                <a:solidFill>
                  <a:schemeClr val="tx1"/>
                </a:solidFill>
                <a:latin typeface="メイリオ" panose="020B0604030504040204" pitchFamily="50" charset="-128"/>
                <a:ea typeface="メイリオ" panose="020B0604030504040204" pitchFamily="50" charset="-128"/>
              </a:rPr>
              <a:t>3.</a:t>
            </a:r>
            <a:r>
              <a:rPr lang="ja-JP" altLang="en-US" sz="2400" dirty="0">
                <a:solidFill>
                  <a:schemeClr val="tx1"/>
                </a:solidFill>
                <a:latin typeface="メイリオ" panose="020B0604030504040204" pitchFamily="50" charset="-128"/>
                <a:ea typeface="メイリオ" panose="020B0604030504040204" pitchFamily="50" charset="-128"/>
              </a:rPr>
              <a:t> AI概要</a:t>
            </a:r>
            <a:endParaRPr lang="ja-JP" altLang="en-US" sz="2400" kern="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2384479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コンテンツ プレースホルダー 4">
            <a:extLst>
              <a:ext uri="{FF2B5EF4-FFF2-40B4-BE49-F238E27FC236}">
                <a16:creationId xmlns:a16="http://schemas.microsoft.com/office/drawing/2014/main" id="{5F29CFDB-7915-499D-9D23-461726935BF8}"/>
              </a:ext>
            </a:extLst>
          </p:cNvPr>
          <p:cNvPicPr>
            <a:picLocks noGrp="1" noChangeAspect="1"/>
          </p:cNvPicPr>
          <p:nvPr>
            <p:ph idx="1"/>
          </p:nvPr>
        </p:nvPicPr>
        <p:blipFill rotWithShape="1">
          <a:blip r:embed="rId2"/>
          <a:srcRect l="19173" t="35196" r="19183" b="1459"/>
          <a:stretch/>
        </p:blipFill>
        <p:spPr>
          <a:xfrm>
            <a:off x="351344" y="1579816"/>
            <a:ext cx="8064896" cy="4445937"/>
          </a:xfrm>
          <a:prstGeom prst="rect">
            <a:avLst/>
          </a:prstGeom>
        </p:spPr>
      </p:pic>
      <p:sp>
        <p:nvSpPr>
          <p:cNvPr id="6" name="タイトル 5">
            <a:extLst>
              <a:ext uri="{FF2B5EF4-FFF2-40B4-BE49-F238E27FC236}">
                <a16:creationId xmlns:a16="http://schemas.microsoft.com/office/drawing/2014/main" id="{6F6126E5-19BA-489F-9BDA-ACD7C8773A62}"/>
              </a:ext>
            </a:extLst>
          </p:cNvPr>
          <p:cNvSpPr>
            <a:spLocks noGrp="1"/>
          </p:cNvSpPr>
          <p:nvPr>
            <p:ph type="title"/>
          </p:nvPr>
        </p:nvSpPr>
        <p:spPr/>
        <p:txBody>
          <a:bodyPr/>
          <a:lstStyle/>
          <a:p>
            <a:r>
              <a:rPr lang="en-US" altLang="ja-JP" dirty="0">
                <a:solidFill>
                  <a:schemeClr val="bg1"/>
                </a:solidFill>
                <a:latin typeface="メイリオ" panose="020B0604030504040204" pitchFamily="50" charset="-128"/>
                <a:ea typeface="メイリオ" panose="020B0604030504040204" pitchFamily="50" charset="-128"/>
              </a:rPr>
              <a:t>3.</a:t>
            </a:r>
            <a:r>
              <a:rPr lang="ja-JP" altLang="en-US" dirty="0">
                <a:solidFill>
                  <a:schemeClr val="bg1"/>
                </a:solidFill>
                <a:latin typeface="メイリオ" panose="020B0604030504040204" pitchFamily="50" charset="-128"/>
                <a:ea typeface="メイリオ" panose="020B0604030504040204" pitchFamily="50" charset="-128"/>
              </a:rPr>
              <a:t> AI概要</a:t>
            </a:r>
            <a:endParaRPr lang="ja-JP" altLang="en-US" dirty="0">
              <a:solidFill>
                <a:schemeClr val="bg1"/>
              </a:solidFill>
            </a:endParaRPr>
          </a:p>
        </p:txBody>
      </p:sp>
      <p:sp>
        <p:nvSpPr>
          <p:cNvPr id="11" name="テキスト ボックス 10">
            <a:extLst>
              <a:ext uri="{FF2B5EF4-FFF2-40B4-BE49-F238E27FC236}">
                <a16:creationId xmlns:a16="http://schemas.microsoft.com/office/drawing/2014/main" id="{151879AC-8A3F-4943-888B-D02B2DF066AD}"/>
              </a:ext>
            </a:extLst>
          </p:cNvPr>
          <p:cNvSpPr txBox="1"/>
          <p:nvPr/>
        </p:nvSpPr>
        <p:spPr>
          <a:xfrm>
            <a:off x="2180922" y="1736415"/>
            <a:ext cx="4428492" cy="646331"/>
          </a:xfrm>
          <a:prstGeom prst="rect">
            <a:avLst/>
          </a:prstGeom>
          <a:solidFill>
            <a:schemeClr val="bg1"/>
          </a:solidFill>
          <a:ln>
            <a:noFill/>
          </a:ln>
        </p:spPr>
        <p:txBody>
          <a:bodyPr wrap="square" rtlCol="0">
            <a:spAutoFit/>
          </a:bodyPr>
          <a:lstStyle/>
          <a:p>
            <a:r>
              <a:rPr kumimoji="1" lang="ja-JP" altLang="en-US" dirty="0">
                <a:solidFill>
                  <a:schemeClr val="bg1"/>
                </a:solidFill>
              </a:rPr>
              <a:t>人間の知的活動を再現する機械・システム</a:t>
            </a:r>
            <a:endParaRPr kumimoji="1" lang="en-US" altLang="ja-JP" dirty="0">
              <a:solidFill>
                <a:schemeClr val="bg1"/>
              </a:solidFill>
            </a:endParaRPr>
          </a:p>
          <a:p>
            <a:endParaRPr kumimoji="1" lang="ja-JP" altLang="en-US" dirty="0">
              <a:solidFill>
                <a:schemeClr val="bg1"/>
              </a:solidFill>
            </a:endParaRPr>
          </a:p>
        </p:txBody>
      </p:sp>
      <p:pic>
        <p:nvPicPr>
          <p:cNvPr id="13" name="コンテンツ プレースホルダー 4">
            <a:extLst>
              <a:ext uri="{FF2B5EF4-FFF2-40B4-BE49-F238E27FC236}">
                <a16:creationId xmlns:a16="http://schemas.microsoft.com/office/drawing/2014/main" id="{83BE843B-1591-4B12-9E38-EF6380E92ADC}"/>
              </a:ext>
            </a:extLst>
          </p:cNvPr>
          <p:cNvPicPr>
            <a:picLocks noChangeAspect="1"/>
          </p:cNvPicPr>
          <p:nvPr/>
        </p:nvPicPr>
        <p:blipFill rotWithShape="1">
          <a:blip r:embed="rId2"/>
          <a:srcRect l="38221" t="47563" r="39391" b="47240"/>
          <a:stretch/>
        </p:blipFill>
        <p:spPr>
          <a:xfrm>
            <a:off x="1839592" y="3346663"/>
            <a:ext cx="1128989" cy="223442"/>
          </a:xfrm>
          <a:prstGeom prst="rect">
            <a:avLst/>
          </a:prstGeom>
        </p:spPr>
      </p:pic>
      <p:pic>
        <p:nvPicPr>
          <p:cNvPr id="15" name="コンテンツ プレースホルダー 4">
            <a:extLst>
              <a:ext uri="{FF2B5EF4-FFF2-40B4-BE49-F238E27FC236}">
                <a16:creationId xmlns:a16="http://schemas.microsoft.com/office/drawing/2014/main" id="{B4498DDE-C258-445E-A153-3215194B4FFC}"/>
              </a:ext>
            </a:extLst>
          </p:cNvPr>
          <p:cNvPicPr>
            <a:picLocks noChangeAspect="1"/>
          </p:cNvPicPr>
          <p:nvPr/>
        </p:nvPicPr>
        <p:blipFill rotWithShape="1">
          <a:blip r:embed="rId2"/>
          <a:srcRect l="38814" t="47532" r="21230" b="48617"/>
          <a:stretch/>
        </p:blipFill>
        <p:spPr>
          <a:xfrm>
            <a:off x="2140008" y="2791115"/>
            <a:ext cx="5256584" cy="271792"/>
          </a:xfrm>
          <a:prstGeom prst="rect">
            <a:avLst/>
          </a:prstGeom>
        </p:spPr>
      </p:pic>
      <p:pic>
        <p:nvPicPr>
          <p:cNvPr id="18" name="コンテンツ プレースホルダー 4">
            <a:extLst>
              <a:ext uri="{FF2B5EF4-FFF2-40B4-BE49-F238E27FC236}">
                <a16:creationId xmlns:a16="http://schemas.microsoft.com/office/drawing/2014/main" id="{F2714DA3-B596-4835-A120-31C61909A937}"/>
              </a:ext>
            </a:extLst>
          </p:cNvPr>
          <p:cNvPicPr>
            <a:picLocks noChangeAspect="1"/>
          </p:cNvPicPr>
          <p:nvPr/>
        </p:nvPicPr>
        <p:blipFill rotWithShape="1">
          <a:blip r:embed="rId2"/>
          <a:srcRect l="38330" t="47401" r="23044" b="47751"/>
          <a:stretch/>
        </p:blipFill>
        <p:spPr>
          <a:xfrm>
            <a:off x="1863282" y="2429110"/>
            <a:ext cx="4979928" cy="342094"/>
          </a:xfrm>
          <a:prstGeom prst="rect">
            <a:avLst/>
          </a:prstGeom>
        </p:spPr>
      </p:pic>
      <p:sp>
        <p:nvSpPr>
          <p:cNvPr id="19" name="テキスト ボックス 18">
            <a:extLst>
              <a:ext uri="{FF2B5EF4-FFF2-40B4-BE49-F238E27FC236}">
                <a16:creationId xmlns:a16="http://schemas.microsoft.com/office/drawing/2014/main" id="{BE2962D1-4287-4E65-9A0A-71C828B992AD}"/>
              </a:ext>
            </a:extLst>
          </p:cNvPr>
          <p:cNvSpPr txBox="1"/>
          <p:nvPr/>
        </p:nvSpPr>
        <p:spPr>
          <a:xfrm>
            <a:off x="1839592" y="2431495"/>
            <a:ext cx="1331440" cy="369332"/>
          </a:xfrm>
          <a:prstGeom prst="rect">
            <a:avLst/>
          </a:prstGeom>
          <a:noFill/>
        </p:spPr>
        <p:txBody>
          <a:bodyPr wrap="square" rtlCol="0">
            <a:spAutoFit/>
          </a:bodyPr>
          <a:lstStyle/>
          <a:p>
            <a:r>
              <a:rPr kumimoji="1" lang="ja-JP" altLang="en-US" b="1" u="sng" dirty="0">
                <a:solidFill>
                  <a:schemeClr val="bg1"/>
                </a:solidFill>
                <a:latin typeface="メイリオ" panose="020B0604030504040204" pitchFamily="50" charset="-128"/>
                <a:ea typeface="メイリオ" panose="020B0604030504040204" pitchFamily="50" charset="-128"/>
              </a:rPr>
              <a:t>機械学習</a:t>
            </a:r>
            <a:endParaRPr kumimoji="1" lang="ja-JP" altLang="en-US" dirty="0">
              <a:solidFill>
                <a:schemeClr val="bg1"/>
              </a:solidFill>
              <a:latin typeface="メイリオ" panose="020B0604030504040204" pitchFamily="50" charset="-128"/>
              <a:ea typeface="メイリオ" panose="020B0604030504040204" pitchFamily="50" charset="-128"/>
            </a:endParaRPr>
          </a:p>
        </p:txBody>
      </p:sp>
      <p:pic>
        <p:nvPicPr>
          <p:cNvPr id="16" name="コンテンツ プレースホルダー 4">
            <a:extLst>
              <a:ext uri="{FF2B5EF4-FFF2-40B4-BE49-F238E27FC236}">
                <a16:creationId xmlns:a16="http://schemas.microsoft.com/office/drawing/2014/main" id="{57CF7315-F891-40A1-962A-F12A4035D8F2}"/>
              </a:ext>
            </a:extLst>
          </p:cNvPr>
          <p:cNvPicPr>
            <a:picLocks noChangeAspect="1"/>
          </p:cNvPicPr>
          <p:nvPr/>
        </p:nvPicPr>
        <p:blipFill rotWithShape="1">
          <a:blip r:embed="rId2"/>
          <a:srcRect l="37460" t="51896" r="38409" b="44253"/>
          <a:stretch/>
        </p:blipFill>
        <p:spPr>
          <a:xfrm>
            <a:off x="2984386" y="2445073"/>
            <a:ext cx="3174503" cy="271792"/>
          </a:xfrm>
          <a:prstGeom prst="rect">
            <a:avLst/>
          </a:prstGeom>
        </p:spPr>
      </p:pic>
      <p:pic>
        <p:nvPicPr>
          <p:cNvPr id="10" name="コンテンツ プレースホルダー 4">
            <a:extLst>
              <a:ext uri="{FF2B5EF4-FFF2-40B4-BE49-F238E27FC236}">
                <a16:creationId xmlns:a16="http://schemas.microsoft.com/office/drawing/2014/main" id="{342CF601-C918-4D3A-A01D-7CBE3DCD3A69}"/>
              </a:ext>
            </a:extLst>
          </p:cNvPr>
          <p:cNvPicPr>
            <a:picLocks noChangeAspect="1"/>
          </p:cNvPicPr>
          <p:nvPr/>
        </p:nvPicPr>
        <p:blipFill rotWithShape="1">
          <a:blip r:embed="rId2"/>
          <a:srcRect l="30731" t="63722" r="59912" b="5193"/>
          <a:stretch/>
        </p:blipFill>
        <p:spPr>
          <a:xfrm>
            <a:off x="1839592" y="3040030"/>
            <a:ext cx="1224136" cy="2694582"/>
          </a:xfrm>
          <a:prstGeom prst="rect">
            <a:avLst/>
          </a:prstGeom>
        </p:spPr>
      </p:pic>
      <p:sp>
        <p:nvSpPr>
          <p:cNvPr id="20" name="テキスト ボックス 19">
            <a:extLst>
              <a:ext uri="{FF2B5EF4-FFF2-40B4-BE49-F238E27FC236}">
                <a16:creationId xmlns:a16="http://schemas.microsoft.com/office/drawing/2014/main" id="{68479B70-95B1-4B06-A74B-DFB3A58F6E0A}"/>
              </a:ext>
            </a:extLst>
          </p:cNvPr>
          <p:cNvSpPr txBox="1"/>
          <p:nvPr/>
        </p:nvSpPr>
        <p:spPr>
          <a:xfrm>
            <a:off x="2090912" y="2815707"/>
            <a:ext cx="3288395" cy="338554"/>
          </a:xfrm>
          <a:prstGeom prst="rect">
            <a:avLst/>
          </a:prstGeom>
          <a:noFill/>
        </p:spPr>
        <p:txBody>
          <a:bodyPr wrap="square" rtlCol="0">
            <a:spAutoFit/>
          </a:bodyPr>
          <a:lstStyle/>
          <a:p>
            <a:r>
              <a:rPr kumimoji="1" lang="en-US" altLang="ja-JP" sz="1600" b="1" dirty="0">
                <a:solidFill>
                  <a:schemeClr val="bg1"/>
                </a:solidFill>
                <a:latin typeface="メイリオ" panose="020B0604030504040204" pitchFamily="50" charset="-128"/>
                <a:ea typeface="メイリオ" panose="020B0604030504040204" pitchFamily="50" charset="-128"/>
              </a:rPr>
              <a:t>〈</a:t>
            </a:r>
            <a:r>
              <a:rPr kumimoji="1" lang="ja-JP" altLang="en-US" sz="1600" b="1" dirty="0">
                <a:solidFill>
                  <a:schemeClr val="bg1"/>
                </a:solidFill>
                <a:latin typeface="メイリオ" panose="020B0604030504040204" pitchFamily="50" charset="-128"/>
                <a:ea typeface="メイリオ" panose="020B0604030504040204" pitchFamily="50" charset="-128"/>
              </a:rPr>
              <a:t>アルゴリズムの種類</a:t>
            </a:r>
            <a:r>
              <a:rPr kumimoji="1" lang="en-US" altLang="ja-JP" sz="1600" b="1" dirty="0">
                <a:solidFill>
                  <a:schemeClr val="bg1"/>
                </a:solidFill>
                <a:latin typeface="メイリオ" panose="020B0604030504040204" pitchFamily="50" charset="-128"/>
                <a:ea typeface="メイリオ" panose="020B0604030504040204" pitchFamily="50" charset="-128"/>
              </a:rPr>
              <a:t>〉</a:t>
            </a:r>
            <a:endParaRPr kumimoji="1" lang="ja-JP" altLang="en-US" sz="1600" b="1" dirty="0">
              <a:solidFill>
                <a:schemeClr val="bg1"/>
              </a:solidFill>
              <a:latin typeface="メイリオ" panose="020B0604030504040204" pitchFamily="50" charset="-128"/>
              <a:ea typeface="メイリオ" panose="020B0604030504040204" pitchFamily="50" charset="-128"/>
            </a:endParaRPr>
          </a:p>
        </p:txBody>
      </p:sp>
      <p:sp>
        <p:nvSpPr>
          <p:cNvPr id="21" name="四角形: 角を丸くする 20">
            <a:extLst>
              <a:ext uri="{FF2B5EF4-FFF2-40B4-BE49-F238E27FC236}">
                <a16:creationId xmlns:a16="http://schemas.microsoft.com/office/drawing/2014/main" id="{DBFED073-C891-4D7C-9570-C39C84C18C2F}"/>
              </a:ext>
            </a:extLst>
          </p:cNvPr>
          <p:cNvSpPr/>
          <p:nvPr/>
        </p:nvSpPr>
        <p:spPr bwMode="auto">
          <a:xfrm>
            <a:off x="8695817" y="2178245"/>
            <a:ext cx="3573500" cy="3249077"/>
          </a:xfrm>
          <a:prstGeom prst="roundRect">
            <a:avLst/>
          </a:prstGeom>
          <a:solidFill>
            <a:schemeClr val="accent1"/>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a:lnSpc>
                <a:spcPct val="150000"/>
              </a:lnSpc>
            </a:pPr>
            <a:r>
              <a:rPr lang="en-US" altLang="ja-JP" sz="1600" dirty="0">
                <a:solidFill>
                  <a:schemeClr val="bg1"/>
                </a:solidFill>
                <a:latin typeface="メイリオ" panose="020B0604030504040204" pitchFamily="50" charset="-128"/>
                <a:ea typeface="メイリオ" panose="020B0604030504040204" pitchFamily="50" charset="-128"/>
              </a:rPr>
              <a:t>AI</a:t>
            </a:r>
            <a:r>
              <a:rPr lang="ja-JP" altLang="en-US" sz="1600" dirty="0">
                <a:solidFill>
                  <a:schemeClr val="bg1"/>
                </a:solidFill>
                <a:latin typeface="メイリオ" panose="020B0604030504040204" pitchFamily="50" charset="-128"/>
                <a:ea typeface="メイリオ" panose="020B0604030504040204" pitchFamily="50" charset="-128"/>
              </a:rPr>
              <a:t> ≠ 機械学習とは言えない。</a:t>
            </a:r>
            <a:endParaRPr lang="en-US" altLang="ja-JP" sz="1600" dirty="0">
              <a:solidFill>
                <a:schemeClr val="bg1"/>
              </a:solidFill>
              <a:latin typeface="メイリオ" panose="020B0604030504040204" pitchFamily="50" charset="-128"/>
              <a:ea typeface="メイリオ" panose="020B0604030504040204" pitchFamily="50" charset="-128"/>
            </a:endParaRPr>
          </a:p>
          <a:p>
            <a:pPr>
              <a:lnSpc>
                <a:spcPct val="150000"/>
              </a:lnSpc>
            </a:pPr>
            <a:r>
              <a:rPr lang="en-US" altLang="ja-JP" sz="1600" dirty="0">
                <a:solidFill>
                  <a:schemeClr val="bg1"/>
                </a:solidFill>
                <a:latin typeface="メイリオ" panose="020B0604030504040204" pitchFamily="50" charset="-128"/>
                <a:ea typeface="メイリオ" panose="020B0604030504040204" pitchFamily="50" charset="-128"/>
              </a:rPr>
              <a:t>AI</a:t>
            </a:r>
            <a:r>
              <a:rPr lang="ja-JP" altLang="en-US" sz="1600" dirty="0">
                <a:solidFill>
                  <a:schemeClr val="bg1"/>
                </a:solidFill>
                <a:latin typeface="メイリオ" panose="020B0604030504040204" pitchFamily="50" charset="-128"/>
                <a:ea typeface="メイリオ" panose="020B0604030504040204" pitchFamily="50" charset="-128"/>
              </a:rPr>
              <a:t>の一つのカテゴリとして機械学習がある。</a:t>
            </a:r>
            <a:endParaRPr lang="en-US" altLang="ja-JP" sz="1600" dirty="0">
              <a:solidFill>
                <a:schemeClr val="bg1"/>
              </a:solidFill>
              <a:latin typeface="メイリオ" panose="020B0604030504040204" pitchFamily="50" charset="-128"/>
              <a:ea typeface="メイリオ" panose="020B0604030504040204" pitchFamily="50" charset="-128"/>
            </a:endParaRPr>
          </a:p>
          <a:p>
            <a:pPr>
              <a:lnSpc>
                <a:spcPct val="150000"/>
              </a:lnSpc>
            </a:pPr>
            <a:r>
              <a:rPr lang="ja-JP" altLang="en-US" sz="1600" dirty="0">
                <a:solidFill>
                  <a:schemeClr val="bg1"/>
                </a:solidFill>
                <a:latin typeface="メイリオ" panose="020B0604030504040204" pitchFamily="50" charset="-128"/>
                <a:ea typeface="メイリオ" panose="020B0604030504040204" pitchFamily="50" charset="-128"/>
              </a:rPr>
              <a:t>ディープラーニングは機械学習の一部であり、機械学習は</a:t>
            </a:r>
            <a:r>
              <a:rPr lang="en-US" altLang="ja-JP" sz="1600" dirty="0">
                <a:solidFill>
                  <a:schemeClr val="bg1"/>
                </a:solidFill>
                <a:latin typeface="メイリオ" panose="020B0604030504040204" pitchFamily="50" charset="-128"/>
                <a:ea typeface="メイリオ" panose="020B0604030504040204" pitchFamily="50" charset="-128"/>
              </a:rPr>
              <a:t>AI</a:t>
            </a:r>
            <a:r>
              <a:rPr lang="ja-JP" altLang="en-US" sz="1600" dirty="0">
                <a:solidFill>
                  <a:schemeClr val="bg1"/>
                </a:solidFill>
                <a:latin typeface="メイリオ" panose="020B0604030504040204" pitchFamily="50" charset="-128"/>
                <a:ea typeface="メイリオ" panose="020B0604030504040204" pitchFamily="50" charset="-128"/>
              </a:rPr>
              <a:t>（人工知能）の一部である。</a:t>
            </a:r>
          </a:p>
        </p:txBody>
      </p:sp>
      <p:sp>
        <p:nvSpPr>
          <p:cNvPr id="17" name="四角形: 角を丸くする 16">
            <a:extLst>
              <a:ext uri="{FF2B5EF4-FFF2-40B4-BE49-F238E27FC236}">
                <a16:creationId xmlns:a16="http://schemas.microsoft.com/office/drawing/2014/main" id="{FF6B952D-5B8B-4E2F-9996-07F834885944}"/>
              </a:ext>
            </a:extLst>
          </p:cNvPr>
          <p:cNvSpPr/>
          <p:nvPr/>
        </p:nvSpPr>
        <p:spPr bwMode="auto">
          <a:xfrm>
            <a:off x="7248128" y="210060"/>
            <a:ext cx="2624975" cy="746408"/>
          </a:xfrm>
          <a:prstGeom prst="roundRect">
            <a:avLst/>
          </a:prstGeom>
          <a:solidFill>
            <a:srgbClr val="FFFF00"/>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algn="ctr">
              <a:lnSpc>
                <a:spcPct val="200000"/>
              </a:lnSpc>
            </a:pPr>
            <a:r>
              <a:rPr kumimoji="1" lang="ja-JP" altLang="en-US" sz="1400" b="1" i="0" u="none" strike="noStrike" cap="none" normalizeH="0" baseline="0" dirty="0">
                <a:ln>
                  <a:noFill/>
                </a:ln>
                <a:solidFill>
                  <a:schemeClr val="bg1"/>
                </a:solidFill>
                <a:effectLst/>
                <a:latin typeface="メイリオ" panose="020B0604030504040204" pitchFamily="50" charset="-128"/>
                <a:ea typeface="メイリオ" panose="020B0604030504040204" pitchFamily="50" charset="-128"/>
              </a:rPr>
              <a:t>要約の補記</a:t>
            </a:r>
          </a:p>
        </p:txBody>
      </p:sp>
      <p:grpSp>
        <p:nvGrpSpPr>
          <p:cNvPr id="22" name="グループ化 21">
            <a:extLst>
              <a:ext uri="{FF2B5EF4-FFF2-40B4-BE49-F238E27FC236}">
                <a16:creationId xmlns:a16="http://schemas.microsoft.com/office/drawing/2014/main" id="{32435D0B-92C5-443E-950B-A37A90A3BDBF}"/>
              </a:ext>
            </a:extLst>
          </p:cNvPr>
          <p:cNvGrpSpPr/>
          <p:nvPr/>
        </p:nvGrpSpPr>
        <p:grpSpPr>
          <a:xfrm>
            <a:off x="479376" y="956043"/>
            <a:ext cx="8928992" cy="384721"/>
            <a:chOff x="417821" y="939888"/>
            <a:chExt cx="10225136" cy="328877"/>
          </a:xfrm>
        </p:grpSpPr>
        <p:sp>
          <p:nvSpPr>
            <p:cNvPr id="23" name="テキスト ボックス 22">
              <a:extLst>
                <a:ext uri="{FF2B5EF4-FFF2-40B4-BE49-F238E27FC236}">
                  <a16:creationId xmlns:a16="http://schemas.microsoft.com/office/drawing/2014/main" id="{B6775E6B-2501-4A11-9583-88F0D57D06D5}"/>
                </a:ext>
              </a:extLst>
            </p:cNvPr>
            <p:cNvSpPr txBox="1"/>
            <p:nvPr/>
          </p:nvSpPr>
          <p:spPr>
            <a:xfrm>
              <a:off x="417821" y="939888"/>
              <a:ext cx="10225136" cy="328877"/>
            </a:xfrm>
            <a:prstGeom prst="rect">
              <a:avLst/>
            </a:prstGeom>
            <a:noFill/>
          </p:spPr>
          <p:txBody>
            <a:bodyPr wrap="square" rtlCol="0">
              <a:spAutoFit/>
            </a:bodyPr>
            <a:lstStyle/>
            <a:p>
              <a:r>
                <a:rPr lang="en-US" altLang="ja-JP" sz="1900" b="1" dirty="0">
                  <a:solidFill>
                    <a:schemeClr val="bg1"/>
                  </a:solidFill>
                </a:rPr>
                <a:t>AI</a:t>
              </a:r>
              <a:r>
                <a:rPr lang="ja-JP" altLang="en-US" sz="1900" b="1" dirty="0">
                  <a:solidFill>
                    <a:schemeClr val="bg1"/>
                  </a:solidFill>
                </a:rPr>
                <a:t>、機械学習、ディープラーニング</a:t>
              </a:r>
            </a:p>
          </p:txBody>
        </p:sp>
        <p:cxnSp>
          <p:nvCxnSpPr>
            <p:cNvPr id="24" name="直線コネクタ 23">
              <a:extLst>
                <a:ext uri="{FF2B5EF4-FFF2-40B4-BE49-F238E27FC236}">
                  <a16:creationId xmlns:a16="http://schemas.microsoft.com/office/drawing/2014/main" id="{4FA55C22-5623-45EF-B75E-39CC02AA988B}"/>
                </a:ext>
              </a:extLst>
            </p:cNvPr>
            <p:cNvCxnSpPr>
              <a:cxnSpLocks/>
            </p:cNvCxnSpPr>
            <p:nvPr/>
          </p:nvCxnSpPr>
          <p:spPr bwMode="auto">
            <a:xfrm flipV="1">
              <a:off x="471774" y="1266490"/>
              <a:ext cx="10088722" cy="2271"/>
            </a:xfrm>
            <a:prstGeom prst="line">
              <a:avLst/>
            </a:prstGeom>
            <a:solidFill>
              <a:schemeClr val="accent1"/>
            </a:solidFill>
            <a:ln w="57150" cap="flat" cmpd="sng" algn="ctr">
              <a:solidFill>
                <a:srgbClr val="0000CC"/>
              </a:solidFill>
              <a:prstDash val="solid"/>
              <a:round/>
              <a:headEnd type="none" w="med" len="med"/>
              <a:tailEnd type="none" w="med" len="med"/>
            </a:ln>
            <a:effectLst/>
          </p:spPr>
        </p:cxnSp>
      </p:grpSp>
    </p:spTree>
    <p:extLst>
      <p:ext uri="{BB962C8B-B14F-4D97-AF65-F5344CB8AC3E}">
        <p14:creationId xmlns:p14="http://schemas.microsoft.com/office/powerpoint/2010/main" val="14968362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518C1B2-68C1-4DB0-8972-0F0C8BE1894E}"/>
              </a:ext>
            </a:extLst>
          </p:cNvPr>
          <p:cNvSpPr>
            <a:spLocks noGrp="1"/>
          </p:cNvSpPr>
          <p:nvPr>
            <p:ph type="title"/>
          </p:nvPr>
        </p:nvSpPr>
        <p:spPr>
          <a:xfrm>
            <a:off x="191344" y="237624"/>
            <a:ext cx="10513169" cy="432048"/>
          </a:xfrm>
        </p:spPr>
        <p:txBody>
          <a:bodyPr/>
          <a:lstStyle/>
          <a:p>
            <a:r>
              <a:rPr lang="en-US" altLang="ja-JP" dirty="0">
                <a:solidFill>
                  <a:schemeClr val="tx1"/>
                </a:solidFill>
                <a:latin typeface="メイリオ" panose="020B0604030504040204" pitchFamily="50" charset="-128"/>
                <a:ea typeface="メイリオ" panose="020B0604030504040204" pitchFamily="50" charset="-128"/>
              </a:rPr>
              <a:t>3.</a:t>
            </a:r>
            <a:r>
              <a:rPr lang="ja-JP" altLang="en-US" dirty="0">
                <a:solidFill>
                  <a:schemeClr val="tx1"/>
                </a:solidFill>
                <a:latin typeface="メイリオ" panose="020B0604030504040204" pitchFamily="50" charset="-128"/>
                <a:ea typeface="メイリオ" panose="020B0604030504040204" pitchFamily="50" charset="-128"/>
              </a:rPr>
              <a:t> AI概要</a:t>
            </a:r>
            <a:endParaRPr kumimoji="1" lang="ja-JP" altLang="en-US" dirty="0"/>
          </a:p>
        </p:txBody>
      </p:sp>
      <p:sp>
        <p:nvSpPr>
          <p:cNvPr id="10" name="テキスト ボックス 9">
            <a:extLst>
              <a:ext uri="{FF2B5EF4-FFF2-40B4-BE49-F238E27FC236}">
                <a16:creationId xmlns:a16="http://schemas.microsoft.com/office/drawing/2014/main" id="{9F5C04BC-126B-4827-82AA-8BA58BFB1D46}"/>
              </a:ext>
            </a:extLst>
          </p:cNvPr>
          <p:cNvSpPr txBox="1"/>
          <p:nvPr/>
        </p:nvSpPr>
        <p:spPr>
          <a:xfrm>
            <a:off x="754353" y="2062943"/>
            <a:ext cx="10797321" cy="1323439"/>
          </a:xfrm>
          <a:prstGeom prst="rect">
            <a:avLst/>
          </a:prstGeom>
          <a:noFill/>
        </p:spPr>
        <p:txBody>
          <a:bodyPr wrap="square" rtlCol="0">
            <a:spAutoFit/>
          </a:bodyPr>
          <a:lstStyle/>
          <a:p>
            <a:r>
              <a:rPr kumimoji="1" lang="ja-JP" altLang="en-US" sz="1600" dirty="0">
                <a:solidFill>
                  <a:schemeClr val="tx1">
                    <a:lumMod val="75000"/>
                    <a:lumOff val="25000"/>
                  </a:schemeClr>
                </a:solidFill>
                <a:latin typeface="メイリオ" panose="020B0604030504040204" pitchFamily="50" charset="-128"/>
                <a:ea typeface="メイリオ" panose="020B0604030504040204" pitchFamily="50" charset="-128"/>
              </a:rPr>
              <a:t>人間が自然に行っている学習能力と同様に機能をコンピュータ</a:t>
            </a:r>
            <a:r>
              <a:rPr lang="ja-JP" altLang="en-US" sz="1600" dirty="0">
                <a:solidFill>
                  <a:schemeClr val="tx1">
                    <a:lumMod val="75000"/>
                    <a:lumOff val="25000"/>
                  </a:schemeClr>
                </a:solidFill>
                <a:latin typeface="メイリオ" panose="020B0604030504040204" pitchFamily="50" charset="-128"/>
                <a:ea typeface="メイリオ" panose="020B0604030504040204" pitchFamily="50" charset="-128"/>
              </a:rPr>
              <a:t>ーで実現しようとする技術。</a:t>
            </a:r>
            <a:endParaRPr lang="en-US" altLang="ja-JP" sz="1600" dirty="0">
              <a:solidFill>
                <a:schemeClr val="tx1">
                  <a:lumMod val="75000"/>
                  <a:lumOff val="25000"/>
                </a:schemeClr>
              </a:solidFill>
              <a:latin typeface="メイリオ" panose="020B0604030504040204" pitchFamily="50" charset="-128"/>
              <a:ea typeface="メイリオ" panose="020B0604030504040204" pitchFamily="50" charset="-128"/>
            </a:endParaRPr>
          </a:p>
          <a:p>
            <a:r>
              <a:rPr lang="ja-JP" altLang="en-US" sz="1600" dirty="0">
                <a:latin typeface="メイリオ" panose="020B0604030504040204" pitchFamily="50" charset="-128"/>
                <a:ea typeface="メイリオ" panose="020B0604030504040204" pitchFamily="50" charset="-128"/>
              </a:rPr>
              <a:t>人間によって指定されたデータを解析して、その作業を繰り返し処理することで学習するシステムのことを指す。</a:t>
            </a:r>
            <a:br>
              <a:rPr lang="ja-JP" altLang="en-US" sz="1600" dirty="0">
                <a:latin typeface="メイリオ" panose="020B0604030504040204" pitchFamily="50" charset="-128"/>
                <a:ea typeface="メイリオ" panose="020B0604030504040204" pitchFamily="50" charset="-128"/>
              </a:rPr>
            </a:br>
            <a:r>
              <a:rPr lang="ja-JP" altLang="en-US" sz="1600" dirty="0">
                <a:latin typeface="メイリオ" panose="020B0604030504040204" pitchFamily="50" charset="-128"/>
                <a:ea typeface="メイリオ" panose="020B0604030504040204" pitchFamily="50" charset="-128"/>
              </a:rPr>
              <a:t>予め決められた処理を行うアルゴリズムが組み込まれていることが特徴。</a:t>
            </a:r>
            <a:br>
              <a:rPr lang="ja-JP" altLang="en-US" sz="1600" dirty="0">
                <a:latin typeface="メイリオ" panose="020B0604030504040204" pitchFamily="50" charset="-128"/>
                <a:ea typeface="メイリオ" panose="020B0604030504040204" pitchFamily="50" charset="-128"/>
              </a:rPr>
            </a:br>
            <a:r>
              <a:rPr lang="ja-JP" altLang="en-US" sz="1600" dirty="0">
                <a:latin typeface="メイリオ" panose="020B0604030504040204" pitchFamily="50" charset="-128"/>
                <a:ea typeface="メイリオ" panose="020B0604030504040204" pitchFamily="50" charset="-128"/>
              </a:rPr>
              <a:t>同様の処理を繰り返し行うことで、その分野におけるデータ処理能力を高めることができるため、時間をかけるほど精度が上がります。</a:t>
            </a:r>
            <a:endParaRPr kumimoji="1" lang="ja-JP" altLang="en-US" sz="1600" dirty="0">
              <a:solidFill>
                <a:schemeClr val="tx1">
                  <a:lumMod val="75000"/>
                  <a:lumOff val="25000"/>
                </a:schemeClr>
              </a:solidFill>
              <a:latin typeface="メイリオ" panose="020B0604030504040204" pitchFamily="50" charset="-128"/>
              <a:ea typeface="メイリオ" panose="020B0604030504040204" pitchFamily="50" charset="-128"/>
            </a:endParaRPr>
          </a:p>
        </p:txBody>
      </p:sp>
      <p:pic>
        <p:nvPicPr>
          <p:cNvPr id="11" name="図 10">
            <a:extLst>
              <a:ext uri="{FF2B5EF4-FFF2-40B4-BE49-F238E27FC236}">
                <a16:creationId xmlns:a16="http://schemas.microsoft.com/office/drawing/2014/main" id="{C188C008-177D-475F-839B-767FE523DDFA}"/>
              </a:ext>
            </a:extLst>
          </p:cNvPr>
          <p:cNvPicPr>
            <a:picLocks noChangeAspect="1"/>
          </p:cNvPicPr>
          <p:nvPr/>
        </p:nvPicPr>
        <p:blipFill rotWithShape="1">
          <a:blip r:embed="rId2"/>
          <a:srcRect l="35305" t="59154" r="40466" b="9265"/>
          <a:stretch/>
        </p:blipFill>
        <p:spPr>
          <a:xfrm>
            <a:off x="1341628" y="4198711"/>
            <a:ext cx="2923961" cy="2079561"/>
          </a:xfrm>
          <a:prstGeom prst="rect">
            <a:avLst/>
          </a:prstGeom>
        </p:spPr>
      </p:pic>
      <p:sp>
        <p:nvSpPr>
          <p:cNvPr id="13" name="テキスト ボックス 12">
            <a:extLst>
              <a:ext uri="{FF2B5EF4-FFF2-40B4-BE49-F238E27FC236}">
                <a16:creationId xmlns:a16="http://schemas.microsoft.com/office/drawing/2014/main" id="{FA75A46A-E88D-471F-B45D-40B1979E393B}"/>
              </a:ext>
            </a:extLst>
          </p:cNvPr>
          <p:cNvSpPr txBox="1"/>
          <p:nvPr/>
        </p:nvSpPr>
        <p:spPr>
          <a:xfrm>
            <a:off x="1146624" y="3490724"/>
            <a:ext cx="7613672" cy="769441"/>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sz="1400" b="1" dirty="0">
                <a:latin typeface="メイリオ" panose="020B0604030504040204" pitchFamily="50" charset="-128"/>
                <a:ea typeface="メイリオ" panose="020B0604030504040204" pitchFamily="50" charset="-128"/>
              </a:rPr>
              <a:t>学習の根幹は、「分ける」という処理。</a:t>
            </a:r>
            <a:endParaRPr kumimoji="1" lang="en-US" altLang="ja-JP" sz="1400" b="1" dirty="0">
              <a:latin typeface="メイリオ" panose="020B0604030504040204" pitchFamily="50" charset="-128"/>
              <a:ea typeface="メイリオ" panose="020B0604030504040204" pitchFamily="50" charset="-128"/>
            </a:endParaRPr>
          </a:p>
          <a:p>
            <a:pPr marL="285750" indent="-285750">
              <a:buFont typeface="Arial" panose="020B0604020202020204" pitchFamily="34" charset="0"/>
              <a:buChar char="•"/>
            </a:pPr>
            <a:r>
              <a:rPr lang="ja-JP" altLang="en-US" sz="1400" b="1" dirty="0">
                <a:latin typeface="メイリオ" panose="020B0604030504040204" pitchFamily="50" charset="-128"/>
                <a:ea typeface="メイリオ" panose="020B0604030504040204" pitchFamily="50" charset="-128"/>
              </a:rPr>
              <a:t>コンピューターが大量のデータを処理しながら、「分け方」を自動的に習得。</a:t>
            </a:r>
            <a:endParaRPr lang="en-US" altLang="ja-JP" sz="1400" b="1" dirty="0">
              <a:latin typeface="メイリオ" panose="020B0604030504040204" pitchFamily="50" charset="-128"/>
              <a:ea typeface="メイリオ" panose="020B0604030504040204" pitchFamily="50" charset="-128"/>
            </a:endParaRPr>
          </a:p>
          <a:p>
            <a:pPr marL="285750" indent="-285750">
              <a:buFont typeface="Arial" panose="020B0604020202020204" pitchFamily="34" charset="0"/>
              <a:buChar char="•"/>
            </a:pPr>
            <a:r>
              <a:rPr kumimoji="1" lang="ja-JP" altLang="en-US" sz="1400" b="1" dirty="0">
                <a:latin typeface="メイリオ" panose="020B0604030504040204" pitchFamily="50" charset="-128"/>
                <a:ea typeface="メイリオ" panose="020B0604030504040204" pitchFamily="50" charset="-128"/>
              </a:rPr>
              <a:t>分け方には様々な手法が存在</a:t>
            </a:r>
            <a:r>
              <a:rPr kumimoji="1" lang="ja-JP" altLang="en-US" sz="1600" dirty="0">
                <a:latin typeface="メイリオ" panose="020B0604030504040204" pitchFamily="50" charset="-128"/>
                <a:ea typeface="メイリオ" panose="020B0604030504040204" pitchFamily="50" charset="-128"/>
              </a:rPr>
              <a:t>。</a:t>
            </a:r>
          </a:p>
        </p:txBody>
      </p:sp>
      <p:sp>
        <p:nvSpPr>
          <p:cNvPr id="15" name="四角形: 角を丸くする 14">
            <a:extLst>
              <a:ext uri="{FF2B5EF4-FFF2-40B4-BE49-F238E27FC236}">
                <a16:creationId xmlns:a16="http://schemas.microsoft.com/office/drawing/2014/main" id="{AB4EF55C-9C86-4A6C-AA28-23418F17BF90}"/>
              </a:ext>
            </a:extLst>
          </p:cNvPr>
          <p:cNvSpPr/>
          <p:nvPr/>
        </p:nvSpPr>
        <p:spPr bwMode="auto">
          <a:xfrm>
            <a:off x="5951984" y="4309380"/>
            <a:ext cx="5832648" cy="1855924"/>
          </a:xfrm>
          <a:prstGeom prst="roundRect">
            <a:avLst/>
          </a:prstGeom>
          <a:solidFill>
            <a:schemeClr val="accent1"/>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a:lnSpc>
                <a:spcPct val="150000"/>
              </a:lnSpc>
            </a:pPr>
            <a:r>
              <a:rPr lang="ja-JP" altLang="en-US" sz="1600" dirty="0">
                <a:solidFill>
                  <a:schemeClr val="bg1"/>
                </a:solidFill>
                <a:latin typeface="メイリオ" panose="020B0604030504040204" pitchFamily="50" charset="-128"/>
                <a:ea typeface="メイリオ" panose="020B0604030504040204" pitchFamily="50" charset="-128"/>
              </a:rPr>
              <a:t>例）メールのフィルター設定</a:t>
            </a:r>
            <a:br>
              <a:rPr lang="ja-JP" altLang="en-US" sz="1600" dirty="0">
                <a:solidFill>
                  <a:schemeClr val="bg1"/>
                </a:solidFill>
                <a:latin typeface="メイリオ" panose="020B0604030504040204" pitchFamily="50" charset="-128"/>
                <a:ea typeface="メイリオ" panose="020B0604030504040204" pitchFamily="50" charset="-128"/>
              </a:rPr>
            </a:br>
            <a:r>
              <a:rPr lang="ja-JP" altLang="en-US" sz="1600" dirty="0">
                <a:solidFill>
                  <a:schemeClr val="bg1"/>
                </a:solidFill>
                <a:latin typeface="メイリオ" panose="020B0604030504040204" pitchFamily="50" charset="-128"/>
                <a:ea typeface="メイリオ" panose="020B0604030504040204" pitchFamily="50" charset="-128"/>
              </a:rPr>
              <a:t>設定した当初こそ迷惑メールを受信してしまうかもしれませんが、時間をかけて機械学習をすることで、不要な受信メールを正確にブロックすることができるようになる。</a:t>
            </a:r>
          </a:p>
        </p:txBody>
      </p:sp>
      <p:sp>
        <p:nvSpPr>
          <p:cNvPr id="9" name="四角形: 角を丸くする 8">
            <a:extLst>
              <a:ext uri="{FF2B5EF4-FFF2-40B4-BE49-F238E27FC236}">
                <a16:creationId xmlns:a16="http://schemas.microsoft.com/office/drawing/2014/main" id="{7E8AB5BF-1D94-49F8-889A-0E920A1FD3C9}"/>
              </a:ext>
            </a:extLst>
          </p:cNvPr>
          <p:cNvSpPr/>
          <p:nvPr/>
        </p:nvSpPr>
        <p:spPr bwMode="auto">
          <a:xfrm>
            <a:off x="7248128" y="210060"/>
            <a:ext cx="2624975" cy="746408"/>
          </a:xfrm>
          <a:prstGeom prst="roundRect">
            <a:avLst/>
          </a:prstGeom>
          <a:solidFill>
            <a:srgbClr val="FFFF00"/>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algn="ctr">
              <a:lnSpc>
                <a:spcPct val="200000"/>
              </a:lnSpc>
            </a:pPr>
            <a:r>
              <a:rPr kumimoji="1" lang="ja-JP" altLang="en-US" sz="1400" b="1" i="0" u="none" strike="noStrike" cap="none" normalizeH="0" baseline="0" dirty="0">
                <a:ln>
                  <a:noFill/>
                </a:ln>
                <a:effectLst/>
                <a:latin typeface="メイリオ" panose="020B0604030504040204" pitchFamily="50" charset="-128"/>
                <a:ea typeface="メイリオ" panose="020B0604030504040204" pitchFamily="50" charset="-128"/>
              </a:rPr>
              <a:t>お化粧する</a:t>
            </a:r>
          </a:p>
        </p:txBody>
      </p:sp>
      <p:grpSp>
        <p:nvGrpSpPr>
          <p:cNvPr id="18" name="グループ化 17">
            <a:extLst>
              <a:ext uri="{FF2B5EF4-FFF2-40B4-BE49-F238E27FC236}">
                <a16:creationId xmlns:a16="http://schemas.microsoft.com/office/drawing/2014/main" id="{48B853A2-276E-4719-8674-16C1A259DA3A}"/>
              </a:ext>
            </a:extLst>
          </p:cNvPr>
          <p:cNvGrpSpPr/>
          <p:nvPr/>
        </p:nvGrpSpPr>
        <p:grpSpPr>
          <a:xfrm>
            <a:off x="479376" y="956043"/>
            <a:ext cx="8928992" cy="384721"/>
            <a:chOff x="417821" y="939888"/>
            <a:chExt cx="10225136" cy="328877"/>
          </a:xfrm>
        </p:grpSpPr>
        <p:sp>
          <p:nvSpPr>
            <p:cNvPr id="19" name="テキスト ボックス 18">
              <a:extLst>
                <a:ext uri="{FF2B5EF4-FFF2-40B4-BE49-F238E27FC236}">
                  <a16:creationId xmlns:a16="http://schemas.microsoft.com/office/drawing/2014/main" id="{F6A86096-3C3C-410D-AF64-2740A98B4D9E}"/>
                </a:ext>
              </a:extLst>
            </p:cNvPr>
            <p:cNvSpPr txBox="1"/>
            <p:nvPr/>
          </p:nvSpPr>
          <p:spPr>
            <a:xfrm>
              <a:off x="417821" y="939888"/>
              <a:ext cx="10225136" cy="328877"/>
            </a:xfrm>
            <a:prstGeom prst="rect">
              <a:avLst/>
            </a:prstGeom>
            <a:noFill/>
          </p:spPr>
          <p:txBody>
            <a:bodyPr wrap="square" rtlCol="0">
              <a:spAutoFit/>
            </a:bodyPr>
            <a:lstStyle/>
            <a:p>
              <a:r>
                <a:rPr lang="ja-JP" altLang="en-US" sz="1900" b="1" dirty="0">
                  <a:latin typeface="メイリオ" panose="020B0604030504040204" pitchFamily="50" charset="-128"/>
                  <a:ea typeface="メイリオ" panose="020B0604030504040204" pitchFamily="50" charset="-128"/>
                </a:rPr>
                <a:t>機械学習</a:t>
              </a:r>
              <a:endParaRPr lang="en-US" altLang="ja-JP" sz="1900" b="1" dirty="0">
                <a:latin typeface="メイリオ" panose="020B0604030504040204" pitchFamily="50" charset="-128"/>
                <a:ea typeface="メイリオ" panose="020B0604030504040204" pitchFamily="50" charset="-128"/>
              </a:endParaRPr>
            </a:p>
          </p:txBody>
        </p:sp>
        <p:cxnSp>
          <p:nvCxnSpPr>
            <p:cNvPr id="20" name="直線コネクタ 19">
              <a:extLst>
                <a:ext uri="{FF2B5EF4-FFF2-40B4-BE49-F238E27FC236}">
                  <a16:creationId xmlns:a16="http://schemas.microsoft.com/office/drawing/2014/main" id="{440C77BF-E644-419C-B08C-DB095850F933}"/>
                </a:ext>
              </a:extLst>
            </p:cNvPr>
            <p:cNvCxnSpPr>
              <a:cxnSpLocks/>
            </p:cNvCxnSpPr>
            <p:nvPr/>
          </p:nvCxnSpPr>
          <p:spPr bwMode="auto">
            <a:xfrm flipV="1">
              <a:off x="471774" y="1266490"/>
              <a:ext cx="10088722" cy="2271"/>
            </a:xfrm>
            <a:prstGeom prst="line">
              <a:avLst/>
            </a:prstGeom>
            <a:solidFill>
              <a:schemeClr val="accent1"/>
            </a:solidFill>
            <a:ln w="57150" cap="flat" cmpd="sng" algn="ctr">
              <a:solidFill>
                <a:srgbClr val="0000CC"/>
              </a:solidFill>
              <a:prstDash val="solid"/>
              <a:round/>
              <a:headEnd type="none" w="med" len="med"/>
              <a:tailEnd type="none" w="med" len="med"/>
            </a:ln>
            <a:effectLst/>
          </p:spPr>
        </p:cxnSp>
      </p:grpSp>
      <p:sp>
        <p:nvSpPr>
          <p:cNvPr id="3" name="テキスト ボックス 2">
            <a:extLst>
              <a:ext uri="{FF2B5EF4-FFF2-40B4-BE49-F238E27FC236}">
                <a16:creationId xmlns:a16="http://schemas.microsoft.com/office/drawing/2014/main" id="{85B19940-572A-42FC-BC22-0E25CDA736F5}"/>
              </a:ext>
            </a:extLst>
          </p:cNvPr>
          <p:cNvSpPr txBox="1"/>
          <p:nvPr/>
        </p:nvSpPr>
        <p:spPr>
          <a:xfrm>
            <a:off x="501089" y="1619508"/>
            <a:ext cx="1681078" cy="369332"/>
          </a:xfrm>
          <a:prstGeom prst="rect">
            <a:avLst/>
          </a:prstGeom>
          <a:noFill/>
        </p:spPr>
        <p:txBody>
          <a:bodyPr wrap="square" rtlCol="0">
            <a:spAutoFit/>
          </a:bodyPr>
          <a:lstStyle/>
          <a:p>
            <a:r>
              <a:rPr lang="ja-JP" altLang="en-US" b="1" dirty="0">
                <a:latin typeface="メイリオ" panose="020B0604030504040204" pitchFamily="50" charset="-128"/>
                <a:ea typeface="メイリオ" panose="020B0604030504040204" pitchFamily="50" charset="-128"/>
              </a:rPr>
              <a:t>機械学習とは</a:t>
            </a:r>
            <a:endParaRPr kumimoji="1" lang="ja-JP" altLang="en-US" b="1"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6593607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a:extLst>
              <a:ext uri="{FF2B5EF4-FFF2-40B4-BE49-F238E27FC236}">
                <a16:creationId xmlns:a16="http://schemas.microsoft.com/office/drawing/2014/main" id="{6F6126E5-19BA-489F-9BDA-ACD7C8773A62}"/>
              </a:ext>
            </a:extLst>
          </p:cNvPr>
          <p:cNvSpPr>
            <a:spLocks noGrp="1"/>
          </p:cNvSpPr>
          <p:nvPr>
            <p:ph type="title"/>
          </p:nvPr>
        </p:nvSpPr>
        <p:spPr/>
        <p:txBody>
          <a:bodyPr/>
          <a:lstStyle/>
          <a:p>
            <a:r>
              <a:rPr lang="en-US" altLang="ja-JP" dirty="0">
                <a:solidFill>
                  <a:schemeClr val="tx1"/>
                </a:solidFill>
                <a:latin typeface="メイリオ" panose="020B0604030504040204" pitchFamily="50" charset="-128"/>
                <a:ea typeface="メイリオ" panose="020B0604030504040204" pitchFamily="50" charset="-128"/>
              </a:rPr>
              <a:t>3.</a:t>
            </a:r>
            <a:r>
              <a:rPr lang="ja-JP" altLang="en-US" dirty="0">
                <a:solidFill>
                  <a:schemeClr val="tx1"/>
                </a:solidFill>
                <a:latin typeface="メイリオ" panose="020B0604030504040204" pitchFamily="50" charset="-128"/>
                <a:ea typeface="メイリオ" panose="020B0604030504040204" pitchFamily="50" charset="-128"/>
              </a:rPr>
              <a:t> AI概要</a:t>
            </a:r>
            <a:endParaRPr lang="ja-JP" altLang="en-US" dirty="0"/>
          </a:p>
        </p:txBody>
      </p:sp>
      <p:pic>
        <p:nvPicPr>
          <p:cNvPr id="17" name="コンテンツ プレースホルダー 4">
            <a:extLst>
              <a:ext uri="{FF2B5EF4-FFF2-40B4-BE49-F238E27FC236}">
                <a16:creationId xmlns:a16="http://schemas.microsoft.com/office/drawing/2014/main" id="{0E3C3276-E327-4671-8015-778A728944A7}"/>
              </a:ext>
            </a:extLst>
          </p:cNvPr>
          <p:cNvPicPr>
            <a:picLocks noChangeAspect="1"/>
          </p:cNvPicPr>
          <p:nvPr/>
        </p:nvPicPr>
        <p:blipFill rotWithShape="1">
          <a:blip r:embed="rId2"/>
          <a:srcRect l="23287" t="14490" r="20738" b="5805"/>
          <a:stretch/>
        </p:blipFill>
        <p:spPr>
          <a:xfrm>
            <a:off x="2783632" y="1636348"/>
            <a:ext cx="6881348" cy="5256584"/>
          </a:xfrm>
          <a:prstGeom prst="rect">
            <a:avLst/>
          </a:prstGeom>
        </p:spPr>
      </p:pic>
      <p:sp>
        <p:nvSpPr>
          <p:cNvPr id="4" name="テキスト ボックス 3">
            <a:extLst>
              <a:ext uri="{FF2B5EF4-FFF2-40B4-BE49-F238E27FC236}">
                <a16:creationId xmlns:a16="http://schemas.microsoft.com/office/drawing/2014/main" id="{E6F15111-B369-47AD-A7E9-7AD9A1E1FC23}"/>
              </a:ext>
            </a:extLst>
          </p:cNvPr>
          <p:cNvSpPr txBox="1"/>
          <p:nvPr/>
        </p:nvSpPr>
        <p:spPr>
          <a:xfrm>
            <a:off x="623392" y="1556792"/>
            <a:ext cx="2592288" cy="369332"/>
          </a:xfrm>
          <a:prstGeom prst="rect">
            <a:avLst/>
          </a:prstGeom>
          <a:noFill/>
        </p:spPr>
        <p:txBody>
          <a:bodyPr wrap="square" rtlCol="0">
            <a:spAutoFit/>
          </a:bodyPr>
          <a:lstStyle/>
          <a:p>
            <a:r>
              <a:rPr kumimoji="1" lang="ja-JP" altLang="en-US" dirty="0"/>
              <a:t>・プログラミング</a:t>
            </a:r>
          </a:p>
        </p:txBody>
      </p:sp>
      <p:sp>
        <p:nvSpPr>
          <p:cNvPr id="22" name="テキスト ボックス 21">
            <a:extLst>
              <a:ext uri="{FF2B5EF4-FFF2-40B4-BE49-F238E27FC236}">
                <a16:creationId xmlns:a16="http://schemas.microsoft.com/office/drawing/2014/main" id="{C7600812-C89E-42F6-90C6-443633793CA9}"/>
              </a:ext>
            </a:extLst>
          </p:cNvPr>
          <p:cNvSpPr txBox="1"/>
          <p:nvPr/>
        </p:nvSpPr>
        <p:spPr>
          <a:xfrm>
            <a:off x="626632" y="3621978"/>
            <a:ext cx="2592288" cy="369332"/>
          </a:xfrm>
          <a:prstGeom prst="rect">
            <a:avLst/>
          </a:prstGeom>
          <a:noFill/>
        </p:spPr>
        <p:txBody>
          <a:bodyPr wrap="square" rtlCol="0">
            <a:spAutoFit/>
          </a:bodyPr>
          <a:lstStyle/>
          <a:p>
            <a:r>
              <a:rPr kumimoji="1" lang="ja-JP" altLang="en-US" dirty="0"/>
              <a:t>・機械学習</a:t>
            </a:r>
          </a:p>
        </p:txBody>
      </p:sp>
      <p:sp>
        <p:nvSpPr>
          <p:cNvPr id="10" name="四角形: 角を丸くする 9">
            <a:extLst>
              <a:ext uri="{FF2B5EF4-FFF2-40B4-BE49-F238E27FC236}">
                <a16:creationId xmlns:a16="http://schemas.microsoft.com/office/drawing/2014/main" id="{E4A36C4B-8766-4184-8F2E-18C57FB690C5}"/>
              </a:ext>
            </a:extLst>
          </p:cNvPr>
          <p:cNvSpPr/>
          <p:nvPr/>
        </p:nvSpPr>
        <p:spPr bwMode="auto">
          <a:xfrm>
            <a:off x="7248128" y="210060"/>
            <a:ext cx="2624975" cy="746408"/>
          </a:xfrm>
          <a:prstGeom prst="roundRect">
            <a:avLst/>
          </a:prstGeom>
          <a:solidFill>
            <a:srgbClr val="FFFF00"/>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algn="ctr">
              <a:lnSpc>
                <a:spcPct val="200000"/>
              </a:lnSpc>
            </a:pPr>
            <a:r>
              <a:rPr kumimoji="1" lang="ja-JP" altLang="en-US" sz="1400" b="1" i="0" u="none" strike="noStrike" cap="none" normalizeH="0" baseline="0" dirty="0">
                <a:ln>
                  <a:noFill/>
                </a:ln>
                <a:effectLst/>
                <a:latin typeface="メイリオ" panose="020B0604030504040204" pitchFamily="50" charset="-128"/>
                <a:ea typeface="メイリオ" panose="020B0604030504040204" pitchFamily="50" charset="-128"/>
              </a:rPr>
              <a:t>分かり易い図</a:t>
            </a:r>
          </a:p>
        </p:txBody>
      </p:sp>
      <p:grpSp>
        <p:nvGrpSpPr>
          <p:cNvPr id="11" name="グループ化 10">
            <a:extLst>
              <a:ext uri="{FF2B5EF4-FFF2-40B4-BE49-F238E27FC236}">
                <a16:creationId xmlns:a16="http://schemas.microsoft.com/office/drawing/2014/main" id="{0BD310C0-D93E-442E-8BA1-BF728D5DB8EE}"/>
              </a:ext>
            </a:extLst>
          </p:cNvPr>
          <p:cNvGrpSpPr/>
          <p:nvPr/>
        </p:nvGrpSpPr>
        <p:grpSpPr>
          <a:xfrm>
            <a:off x="479376" y="956042"/>
            <a:ext cx="8928992" cy="384721"/>
            <a:chOff x="417821" y="939887"/>
            <a:chExt cx="10225136" cy="328877"/>
          </a:xfrm>
        </p:grpSpPr>
        <p:sp>
          <p:nvSpPr>
            <p:cNvPr id="12" name="テキスト ボックス 11">
              <a:extLst>
                <a:ext uri="{FF2B5EF4-FFF2-40B4-BE49-F238E27FC236}">
                  <a16:creationId xmlns:a16="http://schemas.microsoft.com/office/drawing/2014/main" id="{EE679DDA-16FE-44C8-9D85-B8C6EF78B20C}"/>
                </a:ext>
              </a:extLst>
            </p:cNvPr>
            <p:cNvSpPr txBox="1"/>
            <p:nvPr/>
          </p:nvSpPr>
          <p:spPr>
            <a:xfrm>
              <a:off x="417821" y="939887"/>
              <a:ext cx="10225136" cy="328877"/>
            </a:xfrm>
            <a:prstGeom prst="rect">
              <a:avLst/>
            </a:prstGeom>
            <a:noFill/>
          </p:spPr>
          <p:txBody>
            <a:bodyPr wrap="square" rtlCol="0">
              <a:spAutoFit/>
            </a:bodyPr>
            <a:lstStyle/>
            <a:p>
              <a:r>
                <a:rPr lang="ja-JP" altLang="en-US" sz="1900" b="1" dirty="0">
                  <a:latin typeface="メイリオ" panose="020B0604030504040204" pitchFamily="50" charset="-128"/>
                  <a:ea typeface="メイリオ" panose="020B0604030504040204" pitchFamily="50" charset="-128"/>
                </a:rPr>
                <a:t>プログラミングと機械学習</a:t>
              </a:r>
            </a:p>
          </p:txBody>
        </p:sp>
        <p:cxnSp>
          <p:nvCxnSpPr>
            <p:cNvPr id="13" name="直線コネクタ 12">
              <a:extLst>
                <a:ext uri="{FF2B5EF4-FFF2-40B4-BE49-F238E27FC236}">
                  <a16:creationId xmlns:a16="http://schemas.microsoft.com/office/drawing/2014/main" id="{D66CFA99-6BCD-4718-97C8-919AD567DE24}"/>
                </a:ext>
              </a:extLst>
            </p:cNvPr>
            <p:cNvCxnSpPr>
              <a:cxnSpLocks/>
            </p:cNvCxnSpPr>
            <p:nvPr/>
          </p:nvCxnSpPr>
          <p:spPr bwMode="auto">
            <a:xfrm flipV="1">
              <a:off x="471774" y="1266490"/>
              <a:ext cx="10088722" cy="2271"/>
            </a:xfrm>
            <a:prstGeom prst="line">
              <a:avLst/>
            </a:prstGeom>
            <a:solidFill>
              <a:schemeClr val="accent1"/>
            </a:solidFill>
            <a:ln w="57150" cap="flat" cmpd="sng" algn="ctr">
              <a:solidFill>
                <a:srgbClr val="0000CC"/>
              </a:solidFill>
              <a:prstDash val="solid"/>
              <a:round/>
              <a:headEnd type="none" w="med" len="med"/>
              <a:tailEnd type="none" w="med" len="med"/>
            </a:ln>
            <a:effectLst/>
          </p:spPr>
        </p:cxnSp>
      </p:grpSp>
    </p:spTree>
    <p:extLst>
      <p:ext uri="{BB962C8B-B14F-4D97-AF65-F5344CB8AC3E}">
        <p14:creationId xmlns:p14="http://schemas.microsoft.com/office/powerpoint/2010/main" val="17220968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58BFBC1-8057-4448-8BF4-B655D519796B}"/>
              </a:ext>
            </a:extLst>
          </p:cNvPr>
          <p:cNvSpPr>
            <a:spLocks noGrp="1"/>
          </p:cNvSpPr>
          <p:nvPr>
            <p:ph type="title"/>
          </p:nvPr>
        </p:nvSpPr>
        <p:spPr/>
        <p:txBody>
          <a:bodyPr/>
          <a:lstStyle/>
          <a:p>
            <a:r>
              <a:rPr lang="en-US" altLang="ja-JP" dirty="0">
                <a:solidFill>
                  <a:schemeClr val="tx1"/>
                </a:solidFill>
                <a:latin typeface="メイリオ" panose="020B0604030504040204" pitchFamily="50" charset="-128"/>
                <a:ea typeface="メイリオ" panose="020B0604030504040204" pitchFamily="50" charset="-128"/>
              </a:rPr>
              <a:t>3.</a:t>
            </a:r>
            <a:r>
              <a:rPr lang="ja-JP" altLang="en-US" dirty="0">
                <a:solidFill>
                  <a:schemeClr val="tx1"/>
                </a:solidFill>
                <a:latin typeface="メイリオ" panose="020B0604030504040204" pitchFamily="50" charset="-128"/>
                <a:ea typeface="メイリオ" panose="020B0604030504040204" pitchFamily="50" charset="-128"/>
              </a:rPr>
              <a:t> AI概要</a:t>
            </a:r>
            <a:endParaRPr kumimoji="1" lang="ja-JP" altLang="en-US" dirty="0"/>
          </a:p>
        </p:txBody>
      </p:sp>
      <p:sp>
        <p:nvSpPr>
          <p:cNvPr id="7" name="四角形: 角を丸くする 6">
            <a:extLst>
              <a:ext uri="{FF2B5EF4-FFF2-40B4-BE49-F238E27FC236}">
                <a16:creationId xmlns:a16="http://schemas.microsoft.com/office/drawing/2014/main" id="{F9DCD939-AE18-4B42-951C-9022A0393DCD}"/>
              </a:ext>
            </a:extLst>
          </p:cNvPr>
          <p:cNvSpPr/>
          <p:nvPr/>
        </p:nvSpPr>
        <p:spPr bwMode="auto">
          <a:xfrm>
            <a:off x="7959355" y="168607"/>
            <a:ext cx="2624975" cy="746408"/>
          </a:xfrm>
          <a:prstGeom prst="roundRect">
            <a:avLst/>
          </a:prstGeom>
          <a:solidFill>
            <a:srgbClr val="FFFF00"/>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algn="ctr">
              <a:lnSpc>
                <a:spcPct val="200000"/>
              </a:lnSpc>
            </a:pPr>
            <a:r>
              <a:rPr kumimoji="1" lang="ja-JP" altLang="en-US" sz="1400" b="1" i="0" u="none" strike="noStrike" cap="none" normalizeH="0" baseline="0" dirty="0">
                <a:ln>
                  <a:noFill/>
                </a:ln>
                <a:effectLst/>
                <a:latin typeface="メイリオ" panose="020B0604030504040204" pitchFamily="50" charset="-128"/>
                <a:ea typeface="メイリオ" panose="020B0604030504040204" pitchFamily="50" charset="-128"/>
              </a:rPr>
              <a:t>分けりやすい図</a:t>
            </a:r>
          </a:p>
        </p:txBody>
      </p:sp>
      <p:grpSp>
        <p:nvGrpSpPr>
          <p:cNvPr id="8" name="グループ化 7">
            <a:extLst>
              <a:ext uri="{FF2B5EF4-FFF2-40B4-BE49-F238E27FC236}">
                <a16:creationId xmlns:a16="http://schemas.microsoft.com/office/drawing/2014/main" id="{2A2D5515-58FA-427C-8CCD-4C0E2406C43B}"/>
              </a:ext>
            </a:extLst>
          </p:cNvPr>
          <p:cNvGrpSpPr/>
          <p:nvPr/>
        </p:nvGrpSpPr>
        <p:grpSpPr>
          <a:xfrm>
            <a:off x="479376" y="956043"/>
            <a:ext cx="8928992" cy="384721"/>
            <a:chOff x="417821" y="939888"/>
            <a:chExt cx="10225136" cy="328877"/>
          </a:xfrm>
        </p:grpSpPr>
        <p:sp>
          <p:nvSpPr>
            <p:cNvPr id="9" name="テキスト ボックス 8">
              <a:extLst>
                <a:ext uri="{FF2B5EF4-FFF2-40B4-BE49-F238E27FC236}">
                  <a16:creationId xmlns:a16="http://schemas.microsoft.com/office/drawing/2014/main" id="{D718B645-C441-4F65-8541-25FB418EB4A6}"/>
                </a:ext>
              </a:extLst>
            </p:cNvPr>
            <p:cNvSpPr txBox="1"/>
            <p:nvPr/>
          </p:nvSpPr>
          <p:spPr>
            <a:xfrm>
              <a:off x="417821" y="939888"/>
              <a:ext cx="10225136" cy="328877"/>
            </a:xfrm>
            <a:prstGeom prst="rect">
              <a:avLst/>
            </a:prstGeom>
            <a:noFill/>
          </p:spPr>
          <p:txBody>
            <a:bodyPr wrap="square" rtlCol="0">
              <a:spAutoFit/>
            </a:bodyPr>
            <a:lstStyle/>
            <a:p>
              <a:r>
                <a:rPr lang="ja-JP" altLang="en-US" sz="1900" b="1" dirty="0">
                  <a:latin typeface="メイリオ" panose="020B0604030504040204" pitchFamily="50" charset="-128"/>
                  <a:ea typeface="メイリオ" panose="020B0604030504040204" pitchFamily="50" charset="-128"/>
                </a:rPr>
                <a:t>機械学習のアルゴリズム</a:t>
              </a:r>
              <a:endParaRPr lang="en-US" altLang="ja-JP" sz="1900" b="1" dirty="0">
                <a:latin typeface="メイリオ" panose="020B0604030504040204" pitchFamily="50" charset="-128"/>
                <a:ea typeface="メイリオ" panose="020B0604030504040204" pitchFamily="50" charset="-128"/>
              </a:endParaRPr>
            </a:p>
          </p:txBody>
        </p:sp>
        <p:cxnSp>
          <p:nvCxnSpPr>
            <p:cNvPr id="10" name="直線コネクタ 9">
              <a:extLst>
                <a:ext uri="{FF2B5EF4-FFF2-40B4-BE49-F238E27FC236}">
                  <a16:creationId xmlns:a16="http://schemas.microsoft.com/office/drawing/2014/main" id="{29BF6845-D256-4FA4-B813-F544A6C39B21}"/>
                </a:ext>
              </a:extLst>
            </p:cNvPr>
            <p:cNvCxnSpPr>
              <a:cxnSpLocks/>
            </p:cNvCxnSpPr>
            <p:nvPr/>
          </p:nvCxnSpPr>
          <p:spPr bwMode="auto">
            <a:xfrm flipV="1">
              <a:off x="471774" y="1266490"/>
              <a:ext cx="10088722" cy="2271"/>
            </a:xfrm>
            <a:prstGeom prst="line">
              <a:avLst/>
            </a:prstGeom>
            <a:solidFill>
              <a:schemeClr val="accent1"/>
            </a:solidFill>
            <a:ln w="57150" cap="flat" cmpd="sng" algn="ctr">
              <a:solidFill>
                <a:srgbClr val="0000CC"/>
              </a:solidFill>
              <a:prstDash val="solid"/>
              <a:round/>
              <a:headEnd type="none" w="med" len="med"/>
              <a:tailEnd type="none" w="med" len="med"/>
            </a:ln>
            <a:effectLst/>
          </p:spPr>
        </p:cxnSp>
      </p:grpSp>
      <p:sp>
        <p:nvSpPr>
          <p:cNvPr id="12" name="テキスト ボックス 11">
            <a:extLst>
              <a:ext uri="{FF2B5EF4-FFF2-40B4-BE49-F238E27FC236}">
                <a16:creationId xmlns:a16="http://schemas.microsoft.com/office/drawing/2014/main" id="{19C47FE9-365E-43DE-8235-DAB052FDD2E6}"/>
              </a:ext>
            </a:extLst>
          </p:cNvPr>
          <p:cNvSpPr txBox="1"/>
          <p:nvPr/>
        </p:nvSpPr>
        <p:spPr>
          <a:xfrm>
            <a:off x="983432" y="1628597"/>
            <a:ext cx="1540576" cy="373227"/>
          </a:xfrm>
          <a:prstGeom prst="rect">
            <a:avLst/>
          </a:prstGeom>
          <a:solidFill>
            <a:schemeClr val="accent2">
              <a:lumMod val="75000"/>
            </a:schemeClr>
          </a:solidFill>
        </p:spPr>
        <p:txBody>
          <a:bodyPr wrap="square" rtlCol="0">
            <a:spAutoFit/>
          </a:bodyPr>
          <a:lstStyle/>
          <a:p>
            <a:pPr algn="ctr"/>
            <a:r>
              <a:rPr lang="ja-JP" altLang="en-US" sz="1400" b="1" dirty="0">
                <a:solidFill>
                  <a:schemeClr val="bg1"/>
                </a:solidFill>
                <a:latin typeface="メイリオ" panose="020B0604030504040204" pitchFamily="50" charset="-128"/>
                <a:ea typeface="メイリオ" panose="020B0604030504040204" pitchFamily="50" charset="-128"/>
              </a:rPr>
              <a:t>教師あり学習</a:t>
            </a:r>
            <a:endParaRPr kumimoji="1" lang="ja-JP" altLang="en-US" sz="1400" b="1" dirty="0">
              <a:solidFill>
                <a:schemeClr val="bg1"/>
              </a:solidFill>
              <a:latin typeface="メイリオ" panose="020B0604030504040204" pitchFamily="50" charset="-128"/>
              <a:ea typeface="メイリオ" panose="020B0604030504040204" pitchFamily="50" charset="-128"/>
            </a:endParaRPr>
          </a:p>
        </p:txBody>
      </p:sp>
      <p:grpSp>
        <p:nvGrpSpPr>
          <p:cNvPr id="109" name="グループ化 108">
            <a:extLst>
              <a:ext uri="{FF2B5EF4-FFF2-40B4-BE49-F238E27FC236}">
                <a16:creationId xmlns:a16="http://schemas.microsoft.com/office/drawing/2014/main" id="{DF79F143-87D6-434A-BFA8-C3650B3FCF1F}"/>
              </a:ext>
            </a:extLst>
          </p:cNvPr>
          <p:cNvGrpSpPr/>
          <p:nvPr/>
        </p:nvGrpSpPr>
        <p:grpSpPr>
          <a:xfrm>
            <a:off x="2524008" y="1628800"/>
            <a:ext cx="5453979" cy="2082587"/>
            <a:chOff x="2148724" y="1741247"/>
            <a:chExt cx="5138857" cy="1717379"/>
          </a:xfrm>
        </p:grpSpPr>
        <p:cxnSp>
          <p:nvCxnSpPr>
            <p:cNvPr id="38" name="直線コネクタ 37">
              <a:extLst>
                <a:ext uri="{FF2B5EF4-FFF2-40B4-BE49-F238E27FC236}">
                  <a16:creationId xmlns:a16="http://schemas.microsoft.com/office/drawing/2014/main" id="{CD4A1852-D56B-4A78-9627-0F95ED677CF4}"/>
                </a:ext>
              </a:extLst>
            </p:cNvPr>
            <p:cNvCxnSpPr>
              <a:cxnSpLocks/>
              <a:stCxn id="12" idx="3"/>
              <a:endCxn id="47" idx="1"/>
            </p:cNvCxnSpPr>
            <p:nvPr/>
          </p:nvCxnSpPr>
          <p:spPr bwMode="auto">
            <a:xfrm>
              <a:off x="2148724" y="1894968"/>
              <a:ext cx="2972260" cy="1079"/>
            </a:xfrm>
            <a:prstGeom prst="line">
              <a:avLst/>
            </a:prstGeom>
            <a:solidFill>
              <a:schemeClr val="accent1"/>
            </a:solidFill>
            <a:ln w="9525" cap="flat" cmpd="sng" algn="ctr">
              <a:solidFill>
                <a:schemeClr val="tx1"/>
              </a:solidFill>
              <a:prstDash val="solid"/>
              <a:round/>
              <a:headEnd type="none" w="med" len="med"/>
              <a:tailEnd type="none" w="med" len="med"/>
            </a:ln>
            <a:effectLst/>
          </p:spPr>
        </p:cxnSp>
        <p:grpSp>
          <p:nvGrpSpPr>
            <p:cNvPr id="93" name="グループ化 92">
              <a:extLst>
                <a:ext uri="{FF2B5EF4-FFF2-40B4-BE49-F238E27FC236}">
                  <a16:creationId xmlns:a16="http://schemas.microsoft.com/office/drawing/2014/main" id="{14DE1212-35E8-483E-BB74-D7F81C111A7C}"/>
                </a:ext>
              </a:extLst>
            </p:cNvPr>
            <p:cNvGrpSpPr/>
            <p:nvPr/>
          </p:nvGrpSpPr>
          <p:grpSpPr>
            <a:xfrm>
              <a:off x="5120984" y="1741247"/>
              <a:ext cx="2166597" cy="1717379"/>
              <a:chOff x="5120984" y="1741247"/>
              <a:chExt cx="2166597" cy="1717379"/>
            </a:xfrm>
          </p:grpSpPr>
          <p:sp>
            <p:nvSpPr>
              <p:cNvPr id="47" name="テキスト ボックス 46">
                <a:extLst>
                  <a:ext uri="{FF2B5EF4-FFF2-40B4-BE49-F238E27FC236}">
                    <a16:creationId xmlns:a16="http://schemas.microsoft.com/office/drawing/2014/main" id="{FB16221A-632B-4019-9BBC-201F0FB681CD}"/>
                  </a:ext>
                </a:extLst>
              </p:cNvPr>
              <p:cNvSpPr txBox="1"/>
              <p:nvPr/>
            </p:nvSpPr>
            <p:spPr>
              <a:xfrm>
                <a:off x="5120984" y="1741247"/>
                <a:ext cx="2160000" cy="309600"/>
              </a:xfrm>
              <a:prstGeom prst="rect">
                <a:avLst/>
              </a:prstGeom>
              <a:solidFill>
                <a:srgbClr val="F8BCB3"/>
              </a:solidFill>
            </p:spPr>
            <p:txBody>
              <a:bodyPr wrap="square" rtlCol="0">
                <a:spAutoFit/>
              </a:bodyPr>
              <a:lstStyle/>
              <a:p>
                <a:pPr algn="ctr"/>
                <a:r>
                  <a:rPr kumimoji="1" lang="ja-JP" altLang="en-US" sz="1400" dirty="0">
                    <a:latin typeface="メイリオ" panose="020B0604030504040204" pitchFamily="50" charset="-128"/>
                    <a:ea typeface="メイリオ" panose="020B0604030504040204" pitchFamily="50" charset="-128"/>
                  </a:rPr>
                  <a:t>ロジスティック回帰</a:t>
                </a:r>
              </a:p>
            </p:txBody>
          </p:sp>
          <p:sp>
            <p:nvSpPr>
              <p:cNvPr id="49" name="テキスト ボックス 48">
                <a:extLst>
                  <a:ext uri="{FF2B5EF4-FFF2-40B4-BE49-F238E27FC236}">
                    <a16:creationId xmlns:a16="http://schemas.microsoft.com/office/drawing/2014/main" id="{8F4BC349-A62F-4A11-A311-FDF3483D220A}"/>
                  </a:ext>
                </a:extLst>
              </p:cNvPr>
              <p:cNvSpPr txBox="1"/>
              <p:nvPr/>
            </p:nvSpPr>
            <p:spPr>
              <a:xfrm>
                <a:off x="5120984" y="2091832"/>
                <a:ext cx="2160000" cy="309600"/>
              </a:xfrm>
              <a:prstGeom prst="rect">
                <a:avLst/>
              </a:prstGeom>
              <a:solidFill>
                <a:srgbClr val="F8BCB3"/>
              </a:solidFill>
            </p:spPr>
            <p:txBody>
              <a:bodyPr wrap="square" rtlCol="0">
                <a:spAutoFit/>
              </a:bodyPr>
              <a:lstStyle/>
              <a:p>
                <a:pPr algn="ctr"/>
                <a:r>
                  <a:rPr lang="ja-JP" altLang="en-US" sz="1400" dirty="0">
                    <a:latin typeface="メイリオ" panose="020B0604030504040204" pitchFamily="50" charset="-128"/>
                    <a:ea typeface="メイリオ" panose="020B0604030504040204" pitchFamily="50" charset="-128"/>
                  </a:rPr>
                  <a:t>決定木</a:t>
                </a:r>
                <a:endParaRPr kumimoji="1" lang="ja-JP" altLang="en-US" sz="1400" dirty="0">
                  <a:latin typeface="メイリオ" panose="020B0604030504040204" pitchFamily="50" charset="-128"/>
                  <a:ea typeface="メイリオ" panose="020B0604030504040204" pitchFamily="50" charset="-128"/>
                </a:endParaRPr>
              </a:p>
            </p:txBody>
          </p:sp>
          <p:sp>
            <p:nvSpPr>
              <p:cNvPr id="87" name="テキスト ボックス 86">
                <a:extLst>
                  <a:ext uri="{FF2B5EF4-FFF2-40B4-BE49-F238E27FC236}">
                    <a16:creationId xmlns:a16="http://schemas.microsoft.com/office/drawing/2014/main" id="{38338852-2574-4650-8B2B-D07EE1FD991C}"/>
                  </a:ext>
                </a:extLst>
              </p:cNvPr>
              <p:cNvSpPr txBox="1"/>
              <p:nvPr/>
            </p:nvSpPr>
            <p:spPr>
              <a:xfrm>
                <a:off x="5127581" y="2443052"/>
                <a:ext cx="2160000" cy="309600"/>
              </a:xfrm>
              <a:prstGeom prst="rect">
                <a:avLst/>
              </a:prstGeom>
              <a:solidFill>
                <a:srgbClr val="F8BCB3"/>
              </a:solidFill>
            </p:spPr>
            <p:txBody>
              <a:bodyPr wrap="square" rtlCol="0">
                <a:spAutoFit/>
              </a:bodyPr>
              <a:lstStyle/>
              <a:p>
                <a:pPr algn="ctr"/>
                <a:r>
                  <a:rPr kumimoji="1" lang="en-US" altLang="ja-JP" sz="1400" dirty="0">
                    <a:latin typeface="メイリオ" panose="020B0604030504040204" pitchFamily="50" charset="-128"/>
                    <a:ea typeface="メイリオ" panose="020B0604030504040204" pitchFamily="50" charset="-128"/>
                  </a:rPr>
                  <a:t>SVM</a:t>
                </a:r>
                <a:endParaRPr kumimoji="1" lang="ja-JP" altLang="en-US" sz="1400" dirty="0">
                  <a:latin typeface="メイリオ" panose="020B0604030504040204" pitchFamily="50" charset="-128"/>
                  <a:ea typeface="メイリオ" panose="020B0604030504040204" pitchFamily="50" charset="-128"/>
                </a:endParaRPr>
              </a:p>
            </p:txBody>
          </p:sp>
          <p:sp>
            <p:nvSpPr>
              <p:cNvPr id="88" name="テキスト ボックス 87">
                <a:extLst>
                  <a:ext uri="{FF2B5EF4-FFF2-40B4-BE49-F238E27FC236}">
                    <a16:creationId xmlns:a16="http://schemas.microsoft.com/office/drawing/2014/main" id="{4C5A6361-5820-4DF3-803D-6CDB9A254598}"/>
                  </a:ext>
                </a:extLst>
              </p:cNvPr>
              <p:cNvSpPr txBox="1"/>
              <p:nvPr/>
            </p:nvSpPr>
            <p:spPr>
              <a:xfrm>
                <a:off x="5127581" y="2793637"/>
                <a:ext cx="2160000" cy="309600"/>
              </a:xfrm>
              <a:prstGeom prst="rect">
                <a:avLst/>
              </a:prstGeom>
              <a:solidFill>
                <a:srgbClr val="F8BCB3"/>
              </a:solidFill>
            </p:spPr>
            <p:txBody>
              <a:bodyPr wrap="square" rtlCol="0">
                <a:spAutoFit/>
              </a:bodyPr>
              <a:lstStyle/>
              <a:p>
                <a:pPr algn="ctr"/>
                <a:r>
                  <a:rPr lang="ja-JP" altLang="en-US" sz="1400" dirty="0">
                    <a:latin typeface="メイリオ" panose="020B0604030504040204" pitchFamily="50" charset="-128"/>
                    <a:ea typeface="メイリオ" panose="020B0604030504040204" pitchFamily="50" charset="-128"/>
                  </a:rPr>
                  <a:t>線形回帰</a:t>
                </a:r>
                <a:endParaRPr kumimoji="1" lang="ja-JP" altLang="en-US" sz="1400" dirty="0">
                  <a:latin typeface="メイリオ" panose="020B0604030504040204" pitchFamily="50" charset="-128"/>
                  <a:ea typeface="メイリオ" panose="020B0604030504040204" pitchFamily="50" charset="-128"/>
                </a:endParaRPr>
              </a:p>
            </p:txBody>
          </p:sp>
          <p:sp>
            <p:nvSpPr>
              <p:cNvPr id="89" name="テキスト ボックス 88">
                <a:extLst>
                  <a:ext uri="{FF2B5EF4-FFF2-40B4-BE49-F238E27FC236}">
                    <a16:creationId xmlns:a16="http://schemas.microsoft.com/office/drawing/2014/main" id="{2C5716AF-861B-466F-8A90-4B63DDB10F4F}"/>
                  </a:ext>
                </a:extLst>
              </p:cNvPr>
              <p:cNvSpPr txBox="1"/>
              <p:nvPr/>
            </p:nvSpPr>
            <p:spPr>
              <a:xfrm>
                <a:off x="5126064" y="3149882"/>
                <a:ext cx="2160000" cy="308744"/>
              </a:xfrm>
              <a:prstGeom prst="rect">
                <a:avLst/>
              </a:prstGeom>
              <a:solidFill>
                <a:srgbClr val="F8BCB3"/>
              </a:solidFill>
            </p:spPr>
            <p:txBody>
              <a:bodyPr wrap="square" rtlCol="0">
                <a:spAutoFit/>
              </a:bodyPr>
              <a:lstStyle/>
              <a:p>
                <a:pPr algn="ctr"/>
                <a:r>
                  <a:rPr lang="ja-JP" altLang="en-US" sz="1400" b="1" dirty="0">
                    <a:latin typeface="メイリオ" panose="020B0604030504040204" pitchFamily="50" charset="-128"/>
                    <a:ea typeface="メイリオ" panose="020B0604030504040204" pitchFamily="50" charset="-128"/>
                  </a:rPr>
                  <a:t>ニューラルネットワーク</a:t>
                </a:r>
                <a:endParaRPr kumimoji="1" lang="ja-JP" altLang="en-US" sz="1400" b="1" dirty="0">
                  <a:latin typeface="メイリオ" panose="020B0604030504040204" pitchFamily="50" charset="-128"/>
                  <a:ea typeface="メイリオ" panose="020B0604030504040204" pitchFamily="50" charset="-128"/>
                </a:endParaRPr>
              </a:p>
            </p:txBody>
          </p:sp>
        </p:grpSp>
        <p:cxnSp>
          <p:nvCxnSpPr>
            <p:cNvPr id="95" name="コネクタ: カギ線 94">
              <a:extLst>
                <a:ext uri="{FF2B5EF4-FFF2-40B4-BE49-F238E27FC236}">
                  <a16:creationId xmlns:a16="http://schemas.microsoft.com/office/drawing/2014/main" id="{E9184F36-1DFB-45C7-B477-BCAD3BDD4D40}"/>
                </a:ext>
              </a:extLst>
            </p:cNvPr>
            <p:cNvCxnSpPr>
              <a:endCxn id="89" idx="1"/>
            </p:cNvCxnSpPr>
            <p:nvPr/>
          </p:nvCxnSpPr>
          <p:spPr bwMode="auto">
            <a:xfrm rot="16200000" flipH="1">
              <a:off x="4111954" y="2290143"/>
              <a:ext cx="1413981" cy="614240"/>
            </a:xfrm>
            <a:prstGeom prst="bentConnector2">
              <a:avLst/>
            </a:prstGeom>
            <a:solidFill>
              <a:schemeClr val="accent1"/>
            </a:solidFill>
            <a:ln w="9525" cap="flat" cmpd="sng" algn="ctr">
              <a:solidFill>
                <a:schemeClr val="tx1"/>
              </a:solidFill>
              <a:prstDash val="solid"/>
              <a:round/>
              <a:headEnd type="none" w="med" len="med"/>
              <a:tailEnd type="none" w="med" len="med"/>
            </a:ln>
            <a:effectLst/>
          </p:spPr>
        </p:cxnSp>
        <p:cxnSp>
          <p:nvCxnSpPr>
            <p:cNvPr id="97" name="直線コネクタ 96">
              <a:extLst>
                <a:ext uri="{FF2B5EF4-FFF2-40B4-BE49-F238E27FC236}">
                  <a16:creationId xmlns:a16="http://schemas.microsoft.com/office/drawing/2014/main" id="{E7A8D423-04CA-4F54-9244-2A57A5959040}"/>
                </a:ext>
              </a:extLst>
            </p:cNvPr>
            <p:cNvCxnSpPr>
              <a:cxnSpLocks/>
            </p:cNvCxnSpPr>
            <p:nvPr/>
          </p:nvCxnSpPr>
          <p:spPr bwMode="auto">
            <a:xfrm flipH="1">
              <a:off x="4515634" y="2246632"/>
              <a:ext cx="6012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98" name="直線コネクタ 97">
              <a:extLst>
                <a:ext uri="{FF2B5EF4-FFF2-40B4-BE49-F238E27FC236}">
                  <a16:creationId xmlns:a16="http://schemas.microsoft.com/office/drawing/2014/main" id="{0FDC187D-1D9F-4B0C-939B-156E68CF1E4B}"/>
                </a:ext>
              </a:extLst>
            </p:cNvPr>
            <p:cNvCxnSpPr>
              <a:cxnSpLocks/>
              <a:stCxn id="88" idx="1"/>
            </p:cNvCxnSpPr>
            <p:nvPr/>
          </p:nvCxnSpPr>
          <p:spPr bwMode="auto">
            <a:xfrm flipH="1">
              <a:off x="4511824" y="2948437"/>
              <a:ext cx="615757"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04" name="直線コネクタ 103">
              <a:extLst>
                <a:ext uri="{FF2B5EF4-FFF2-40B4-BE49-F238E27FC236}">
                  <a16:creationId xmlns:a16="http://schemas.microsoft.com/office/drawing/2014/main" id="{7DB50462-49C3-438A-959D-5A5B13663EB8}"/>
                </a:ext>
              </a:extLst>
            </p:cNvPr>
            <p:cNvCxnSpPr>
              <a:cxnSpLocks/>
              <a:stCxn id="87" idx="1"/>
            </p:cNvCxnSpPr>
            <p:nvPr/>
          </p:nvCxnSpPr>
          <p:spPr bwMode="auto">
            <a:xfrm flipH="1">
              <a:off x="4511824" y="2597852"/>
              <a:ext cx="615757"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grpSp>
      <p:grpSp>
        <p:nvGrpSpPr>
          <p:cNvPr id="179" name="グループ化 178">
            <a:extLst>
              <a:ext uri="{FF2B5EF4-FFF2-40B4-BE49-F238E27FC236}">
                <a16:creationId xmlns:a16="http://schemas.microsoft.com/office/drawing/2014/main" id="{F97EE8C4-B8EF-43A8-90D3-44F592B761D6}"/>
              </a:ext>
            </a:extLst>
          </p:cNvPr>
          <p:cNvGrpSpPr/>
          <p:nvPr/>
        </p:nvGrpSpPr>
        <p:grpSpPr>
          <a:xfrm>
            <a:off x="983432" y="4074723"/>
            <a:ext cx="6994555" cy="1226485"/>
            <a:chOff x="983432" y="3858699"/>
            <a:chExt cx="6994555" cy="1226485"/>
          </a:xfrm>
        </p:grpSpPr>
        <p:sp>
          <p:nvSpPr>
            <p:cNvPr id="14" name="テキスト ボックス 13">
              <a:extLst>
                <a:ext uri="{FF2B5EF4-FFF2-40B4-BE49-F238E27FC236}">
                  <a16:creationId xmlns:a16="http://schemas.microsoft.com/office/drawing/2014/main" id="{E2E68142-57D7-4BF1-905A-1B61E5BC8E94}"/>
                </a:ext>
              </a:extLst>
            </p:cNvPr>
            <p:cNvSpPr txBox="1"/>
            <p:nvPr/>
          </p:nvSpPr>
          <p:spPr>
            <a:xfrm>
              <a:off x="983432" y="3858699"/>
              <a:ext cx="1540576" cy="373227"/>
            </a:xfrm>
            <a:prstGeom prst="rect">
              <a:avLst/>
            </a:prstGeom>
            <a:solidFill>
              <a:schemeClr val="accent5">
                <a:lumMod val="75000"/>
              </a:schemeClr>
            </a:solidFill>
          </p:spPr>
          <p:txBody>
            <a:bodyPr wrap="square" rtlCol="0">
              <a:spAutoFit/>
            </a:bodyPr>
            <a:lstStyle/>
            <a:p>
              <a:pPr algn="ctr"/>
              <a:r>
                <a:rPr lang="ja-JP" altLang="en-US" sz="1400" b="1" dirty="0">
                  <a:solidFill>
                    <a:schemeClr val="bg1"/>
                  </a:solidFill>
                  <a:latin typeface="メイリオ" panose="020B0604030504040204" pitchFamily="50" charset="-128"/>
                  <a:ea typeface="メイリオ" panose="020B0604030504040204" pitchFamily="50" charset="-128"/>
                </a:rPr>
                <a:t>教師なし学習</a:t>
              </a:r>
              <a:endParaRPr kumimoji="1" lang="ja-JP" altLang="en-US" sz="1400" b="1" dirty="0">
                <a:solidFill>
                  <a:schemeClr val="bg1"/>
                </a:solidFill>
                <a:latin typeface="メイリオ" panose="020B0604030504040204" pitchFamily="50" charset="-128"/>
                <a:ea typeface="メイリオ" panose="020B0604030504040204" pitchFamily="50" charset="-128"/>
              </a:endParaRPr>
            </a:p>
          </p:txBody>
        </p:sp>
        <p:grpSp>
          <p:nvGrpSpPr>
            <p:cNvPr id="111" name="グループ化 110">
              <a:extLst>
                <a:ext uri="{FF2B5EF4-FFF2-40B4-BE49-F238E27FC236}">
                  <a16:creationId xmlns:a16="http://schemas.microsoft.com/office/drawing/2014/main" id="{0CC95487-C42C-47A4-86DA-3E0A32C5DA22}"/>
                </a:ext>
              </a:extLst>
            </p:cNvPr>
            <p:cNvGrpSpPr/>
            <p:nvPr/>
          </p:nvGrpSpPr>
          <p:grpSpPr>
            <a:xfrm>
              <a:off x="2524008" y="3858699"/>
              <a:ext cx="5453979" cy="1226485"/>
              <a:chOff x="2148724" y="1741247"/>
              <a:chExt cx="5138857" cy="1011405"/>
            </a:xfrm>
          </p:grpSpPr>
          <p:cxnSp>
            <p:nvCxnSpPr>
              <p:cNvPr id="112" name="直線コネクタ 111">
                <a:extLst>
                  <a:ext uri="{FF2B5EF4-FFF2-40B4-BE49-F238E27FC236}">
                    <a16:creationId xmlns:a16="http://schemas.microsoft.com/office/drawing/2014/main" id="{F64301F8-5CF1-4B36-B603-F3AD3BF89B93}"/>
                  </a:ext>
                </a:extLst>
              </p:cNvPr>
              <p:cNvCxnSpPr>
                <a:cxnSpLocks/>
                <a:stCxn id="14" idx="3"/>
                <a:endCxn id="118" idx="1"/>
              </p:cNvCxnSpPr>
              <p:nvPr/>
            </p:nvCxnSpPr>
            <p:spPr bwMode="auto">
              <a:xfrm>
                <a:off x="2148724" y="1895136"/>
                <a:ext cx="2972260" cy="911"/>
              </a:xfrm>
              <a:prstGeom prst="line">
                <a:avLst/>
              </a:prstGeom>
              <a:solidFill>
                <a:schemeClr val="accent1"/>
              </a:solidFill>
              <a:ln w="9525" cap="flat" cmpd="sng" algn="ctr">
                <a:solidFill>
                  <a:schemeClr val="tx1"/>
                </a:solidFill>
                <a:prstDash val="solid"/>
                <a:round/>
                <a:headEnd type="none" w="med" len="med"/>
                <a:tailEnd type="none" w="med" len="med"/>
              </a:ln>
              <a:effectLst/>
            </p:spPr>
          </p:cxnSp>
          <p:grpSp>
            <p:nvGrpSpPr>
              <p:cNvPr id="113" name="グループ化 112">
                <a:extLst>
                  <a:ext uri="{FF2B5EF4-FFF2-40B4-BE49-F238E27FC236}">
                    <a16:creationId xmlns:a16="http://schemas.microsoft.com/office/drawing/2014/main" id="{006DD698-6192-4E63-89F7-8454A9EA1856}"/>
                  </a:ext>
                </a:extLst>
              </p:cNvPr>
              <p:cNvGrpSpPr/>
              <p:nvPr/>
            </p:nvGrpSpPr>
            <p:grpSpPr>
              <a:xfrm>
                <a:off x="5120984" y="1741247"/>
                <a:ext cx="2166597" cy="1011405"/>
                <a:chOff x="5120984" y="1741247"/>
                <a:chExt cx="2166597" cy="1011405"/>
              </a:xfrm>
            </p:grpSpPr>
            <p:sp>
              <p:nvSpPr>
                <p:cNvPr id="118" name="テキスト ボックス 117">
                  <a:extLst>
                    <a:ext uri="{FF2B5EF4-FFF2-40B4-BE49-F238E27FC236}">
                      <a16:creationId xmlns:a16="http://schemas.microsoft.com/office/drawing/2014/main" id="{C41D6CA5-794E-45A5-B0C7-2AD4B5D5CF13}"/>
                    </a:ext>
                  </a:extLst>
                </p:cNvPr>
                <p:cNvSpPr txBox="1"/>
                <p:nvPr/>
              </p:nvSpPr>
              <p:spPr>
                <a:xfrm>
                  <a:off x="5120984" y="1741247"/>
                  <a:ext cx="2160000" cy="309600"/>
                </a:xfrm>
                <a:prstGeom prst="rect">
                  <a:avLst/>
                </a:prstGeom>
                <a:solidFill>
                  <a:schemeClr val="accent5">
                    <a:lumMod val="40000"/>
                    <a:lumOff val="60000"/>
                  </a:schemeClr>
                </a:solidFill>
              </p:spPr>
              <p:txBody>
                <a:bodyPr wrap="square" rtlCol="0">
                  <a:spAutoFit/>
                </a:bodyPr>
                <a:lstStyle/>
                <a:p>
                  <a:pPr algn="ctr"/>
                  <a:r>
                    <a:rPr kumimoji="1" lang="ja-JP" altLang="en-US" sz="1400" dirty="0">
                      <a:latin typeface="メイリオ" panose="020B0604030504040204" pitchFamily="50" charset="-128"/>
                      <a:ea typeface="メイリオ" panose="020B0604030504040204" pitchFamily="50" charset="-128"/>
                    </a:rPr>
                    <a:t>クラスタリング</a:t>
                  </a:r>
                </a:p>
              </p:txBody>
            </p:sp>
            <p:sp>
              <p:nvSpPr>
                <p:cNvPr id="119" name="テキスト ボックス 118">
                  <a:extLst>
                    <a:ext uri="{FF2B5EF4-FFF2-40B4-BE49-F238E27FC236}">
                      <a16:creationId xmlns:a16="http://schemas.microsoft.com/office/drawing/2014/main" id="{784EF9CD-672B-4C3C-9896-8081508DFFA1}"/>
                    </a:ext>
                  </a:extLst>
                </p:cNvPr>
                <p:cNvSpPr txBox="1"/>
                <p:nvPr/>
              </p:nvSpPr>
              <p:spPr>
                <a:xfrm>
                  <a:off x="5120984" y="2091832"/>
                  <a:ext cx="2160000" cy="309600"/>
                </a:xfrm>
                <a:prstGeom prst="rect">
                  <a:avLst/>
                </a:prstGeom>
                <a:solidFill>
                  <a:schemeClr val="accent5">
                    <a:lumMod val="40000"/>
                    <a:lumOff val="60000"/>
                  </a:schemeClr>
                </a:solidFill>
              </p:spPr>
              <p:txBody>
                <a:bodyPr wrap="square" rtlCol="0">
                  <a:spAutoFit/>
                </a:bodyPr>
                <a:lstStyle/>
                <a:p>
                  <a:pPr algn="ctr"/>
                  <a:r>
                    <a:rPr kumimoji="1" lang="ja-JP" altLang="en-US" sz="1400" dirty="0">
                      <a:latin typeface="メイリオ" panose="020B0604030504040204" pitchFamily="50" charset="-128"/>
                      <a:ea typeface="メイリオ" panose="020B0604030504040204" pitchFamily="50" charset="-128"/>
                    </a:rPr>
                    <a:t>次元削除</a:t>
                  </a:r>
                </a:p>
              </p:txBody>
            </p:sp>
            <p:sp>
              <p:nvSpPr>
                <p:cNvPr id="120" name="テキスト ボックス 119">
                  <a:extLst>
                    <a:ext uri="{FF2B5EF4-FFF2-40B4-BE49-F238E27FC236}">
                      <a16:creationId xmlns:a16="http://schemas.microsoft.com/office/drawing/2014/main" id="{DB4B31CB-47E0-4EAE-A3DD-C4C7802AC49F}"/>
                    </a:ext>
                  </a:extLst>
                </p:cNvPr>
                <p:cNvSpPr txBox="1"/>
                <p:nvPr/>
              </p:nvSpPr>
              <p:spPr>
                <a:xfrm>
                  <a:off x="5127581" y="2443052"/>
                  <a:ext cx="2160000" cy="309600"/>
                </a:xfrm>
                <a:prstGeom prst="rect">
                  <a:avLst/>
                </a:prstGeom>
                <a:solidFill>
                  <a:schemeClr val="accent5">
                    <a:lumMod val="40000"/>
                    <a:lumOff val="60000"/>
                  </a:schemeClr>
                </a:solidFill>
              </p:spPr>
              <p:txBody>
                <a:bodyPr wrap="square" rtlCol="0">
                  <a:spAutoFit/>
                </a:bodyPr>
                <a:lstStyle/>
                <a:p>
                  <a:pPr algn="ctr"/>
                  <a:r>
                    <a:rPr lang="ja-JP" altLang="en-US" sz="1400" dirty="0">
                      <a:latin typeface="メイリオ" panose="020B0604030504040204" pitchFamily="50" charset="-128"/>
                      <a:ea typeface="メイリオ" panose="020B0604030504040204" pitchFamily="50" charset="-128"/>
                    </a:rPr>
                    <a:t>レコメンデーション</a:t>
                  </a:r>
                  <a:endParaRPr kumimoji="1" lang="ja-JP" altLang="en-US" sz="1400" dirty="0">
                    <a:latin typeface="メイリオ" panose="020B0604030504040204" pitchFamily="50" charset="-128"/>
                    <a:ea typeface="メイリオ" panose="020B0604030504040204" pitchFamily="50" charset="-128"/>
                  </a:endParaRPr>
                </a:p>
              </p:txBody>
            </p:sp>
          </p:grpSp>
          <p:cxnSp>
            <p:nvCxnSpPr>
              <p:cNvPr id="114" name="コネクタ: カギ線 113">
                <a:extLst>
                  <a:ext uri="{FF2B5EF4-FFF2-40B4-BE49-F238E27FC236}">
                    <a16:creationId xmlns:a16="http://schemas.microsoft.com/office/drawing/2014/main" id="{33BE1D6A-7DBE-4E7B-A668-0147D68F4DDB}"/>
                  </a:ext>
                </a:extLst>
              </p:cNvPr>
              <p:cNvCxnSpPr>
                <a:cxnSpLocks/>
                <a:endCxn id="120" idx="1"/>
              </p:cNvCxnSpPr>
              <p:nvPr/>
            </p:nvCxnSpPr>
            <p:spPr bwMode="auto">
              <a:xfrm rot="16200000" flipH="1">
                <a:off x="4465913" y="1936184"/>
                <a:ext cx="707580" cy="615756"/>
              </a:xfrm>
              <a:prstGeom prst="bentConnector2">
                <a:avLst/>
              </a:prstGeom>
              <a:solidFill>
                <a:schemeClr val="accent1"/>
              </a:solidFill>
              <a:ln w="9525" cap="flat" cmpd="sng" algn="ctr">
                <a:solidFill>
                  <a:schemeClr val="tx1"/>
                </a:solidFill>
                <a:prstDash val="solid"/>
                <a:round/>
                <a:headEnd type="none" w="med" len="med"/>
                <a:tailEnd type="none" w="med" len="med"/>
              </a:ln>
              <a:effectLst/>
            </p:spPr>
          </p:cxnSp>
          <p:cxnSp>
            <p:nvCxnSpPr>
              <p:cNvPr id="115" name="直線コネクタ 114">
                <a:extLst>
                  <a:ext uri="{FF2B5EF4-FFF2-40B4-BE49-F238E27FC236}">
                    <a16:creationId xmlns:a16="http://schemas.microsoft.com/office/drawing/2014/main" id="{0CAA6283-F52D-4A1F-B136-5C83B692D9D1}"/>
                  </a:ext>
                </a:extLst>
              </p:cNvPr>
              <p:cNvCxnSpPr>
                <a:cxnSpLocks/>
              </p:cNvCxnSpPr>
              <p:nvPr/>
            </p:nvCxnSpPr>
            <p:spPr bwMode="auto">
              <a:xfrm flipH="1">
                <a:off x="4515634" y="2246632"/>
                <a:ext cx="6012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grpSp>
      </p:grpSp>
      <p:grpSp>
        <p:nvGrpSpPr>
          <p:cNvPr id="178" name="グループ化 177">
            <a:extLst>
              <a:ext uri="{FF2B5EF4-FFF2-40B4-BE49-F238E27FC236}">
                <a16:creationId xmlns:a16="http://schemas.microsoft.com/office/drawing/2014/main" id="{2562980A-47E2-4065-B400-44BA0D64D087}"/>
              </a:ext>
            </a:extLst>
          </p:cNvPr>
          <p:cNvGrpSpPr/>
          <p:nvPr/>
        </p:nvGrpSpPr>
        <p:grpSpPr>
          <a:xfrm>
            <a:off x="983432" y="5645850"/>
            <a:ext cx="6983148" cy="375438"/>
            <a:chOff x="983432" y="5224453"/>
            <a:chExt cx="6983148" cy="375438"/>
          </a:xfrm>
        </p:grpSpPr>
        <p:sp>
          <p:nvSpPr>
            <p:cNvPr id="69" name="テキスト ボックス 68">
              <a:extLst>
                <a:ext uri="{FF2B5EF4-FFF2-40B4-BE49-F238E27FC236}">
                  <a16:creationId xmlns:a16="http://schemas.microsoft.com/office/drawing/2014/main" id="{B850F381-53FE-4A79-943A-0FBEBA98BF2C}"/>
                </a:ext>
              </a:extLst>
            </p:cNvPr>
            <p:cNvSpPr txBox="1"/>
            <p:nvPr/>
          </p:nvSpPr>
          <p:spPr>
            <a:xfrm>
              <a:off x="983432" y="5224453"/>
              <a:ext cx="1540576" cy="373227"/>
            </a:xfrm>
            <a:prstGeom prst="rect">
              <a:avLst/>
            </a:prstGeom>
            <a:solidFill>
              <a:schemeClr val="accent4">
                <a:lumMod val="75000"/>
              </a:schemeClr>
            </a:solidFill>
          </p:spPr>
          <p:txBody>
            <a:bodyPr wrap="square" rtlCol="0">
              <a:spAutoFit/>
            </a:bodyPr>
            <a:lstStyle/>
            <a:p>
              <a:pPr algn="ctr"/>
              <a:r>
                <a:rPr lang="ja-JP" altLang="en-US" sz="1400" b="1" dirty="0">
                  <a:solidFill>
                    <a:schemeClr val="bg1"/>
                  </a:solidFill>
                  <a:latin typeface="メイリオ" panose="020B0604030504040204" pitchFamily="50" charset="-128"/>
                  <a:ea typeface="メイリオ" panose="020B0604030504040204" pitchFamily="50" charset="-128"/>
                </a:rPr>
                <a:t>強化学習</a:t>
              </a:r>
              <a:endParaRPr kumimoji="1" lang="ja-JP" altLang="en-US" sz="1400" b="1" dirty="0">
                <a:solidFill>
                  <a:schemeClr val="bg1"/>
                </a:solidFill>
                <a:latin typeface="メイリオ" panose="020B0604030504040204" pitchFamily="50" charset="-128"/>
                <a:ea typeface="メイリオ" panose="020B0604030504040204" pitchFamily="50" charset="-128"/>
              </a:endParaRPr>
            </a:p>
          </p:txBody>
        </p:sp>
        <p:cxnSp>
          <p:nvCxnSpPr>
            <p:cNvPr id="124" name="直線コネクタ 123">
              <a:extLst>
                <a:ext uri="{FF2B5EF4-FFF2-40B4-BE49-F238E27FC236}">
                  <a16:creationId xmlns:a16="http://schemas.microsoft.com/office/drawing/2014/main" id="{D5ECD5D3-F918-4AB4-89BF-90D5BE1C562E}"/>
                </a:ext>
              </a:extLst>
            </p:cNvPr>
            <p:cNvCxnSpPr>
              <a:cxnSpLocks/>
              <a:stCxn id="69" idx="3"/>
              <a:endCxn id="125" idx="1"/>
            </p:cNvCxnSpPr>
            <p:nvPr/>
          </p:nvCxnSpPr>
          <p:spPr bwMode="auto">
            <a:xfrm>
              <a:off x="2524008" y="5411067"/>
              <a:ext cx="3150118" cy="1105"/>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125" name="テキスト ボックス 124">
              <a:extLst>
                <a:ext uri="{FF2B5EF4-FFF2-40B4-BE49-F238E27FC236}">
                  <a16:creationId xmlns:a16="http://schemas.microsoft.com/office/drawing/2014/main" id="{17EE3154-8A3B-40DA-940B-7F34BC6B609F}"/>
                </a:ext>
              </a:extLst>
            </p:cNvPr>
            <p:cNvSpPr txBox="1"/>
            <p:nvPr/>
          </p:nvSpPr>
          <p:spPr>
            <a:xfrm>
              <a:off x="5674126" y="5224453"/>
              <a:ext cx="2292454" cy="375438"/>
            </a:xfrm>
            <a:prstGeom prst="rect">
              <a:avLst/>
            </a:prstGeom>
            <a:solidFill>
              <a:schemeClr val="accent4">
                <a:lumMod val="40000"/>
                <a:lumOff val="60000"/>
              </a:schemeClr>
            </a:solidFill>
          </p:spPr>
          <p:txBody>
            <a:bodyPr wrap="square" rtlCol="0">
              <a:spAutoFit/>
            </a:bodyPr>
            <a:lstStyle/>
            <a:p>
              <a:pPr algn="ctr"/>
              <a:r>
                <a:rPr kumimoji="1" lang="en-US" altLang="ja-JP" sz="1400" dirty="0">
                  <a:latin typeface="メイリオ" panose="020B0604030504040204" pitchFamily="50" charset="-128"/>
                  <a:ea typeface="メイリオ" panose="020B0604030504040204" pitchFamily="50" charset="-128"/>
                </a:rPr>
                <a:t>Q</a:t>
              </a:r>
              <a:r>
                <a:rPr kumimoji="1" lang="ja-JP" altLang="en-US" sz="1400" dirty="0">
                  <a:latin typeface="メイリオ" panose="020B0604030504040204" pitchFamily="50" charset="-128"/>
                  <a:ea typeface="メイリオ" panose="020B0604030504040204" pitchFamily="50" charset="-128"/>
                </a:rPr>
                <a:t>学習</a:t>
              </a:r>
            </a:p>
          </p:txBody>
        </p:sp>
      </p:grpSp>
      <p:cxnSp>
        <p:nvCxnSpPr>
          <p:cNvPr id="128" name="直線コネクタ 127">
            <a:extLst>
              <a:ext uri="{FF2B5EF4-FFF2-40B4-BE49-F238E27FC236}">
                <a16:creationId xmlns:a16="http://schemas.microsoft.com/office/drawing/2014/main" id="{F616EFC3-640C-40A3-8FCD-3EB935EA74EE}"/>
              </a:ext>
            </a:extLst>
          </p:cNvPr>
          <p:cNvCxnSpPr>
            <a:cxnSpLocks/>
            <a:stCxn id="89" idx="3"/>
            <a:endCxn id="134" idx="1"/>
          </p:cNvCxnSpPr>
          <p:nvPr/>
        </p:nvCxnSpPr>
        <p:spPr bwMode="auto">
          <a:xfrm>
            <a:off x="7976377" y="3524187"/>
            <a:ext cx="567895"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134" name="テキスト ボックス 133">
            <a:extLst>
              <a:ext uri="{FF2B5EF4-FFF2-40B4-BE49-F238E27FC236}">
                <a16:creationId xmlns:a16="http://schemas.microsoft.com/office/drawing/2014/main" id="{5B604BB0-45FB-498A-A00D-4B03419F7D17}"/>
              </a:ext>
            </a:extLst>
          </p:cNvPr>
          <p:cNvSpPr txBox="1"/>
          <p:nvPr/>
        </p:nvSpPr>
        <p:spPr>
          <a:xfrm>
            <a:off x="8544272" y="3343569"/>
            <a:ext cx="2041635" cy="374400"/>
          </a:xfrm>
          <a:prstGeom prst="rect">
            <a:avLst/>
          </a:prstGeom>
          <a:solidFill>
            <a:schemeClr val="accent3"/>
          </a:solidFill>
        </p:spPr>
        <p:txBody>
          <a:bodyPr wrap="square" rtlCol="0">
            <a:spAutoFit/>
          </a:bodyPr>
          <a:lstStyle/>
          <a:p>
            <a:pPr algn="ctr"/>
            <a:r>
              <a:rPr kumimoji="1" lang="ja-JP" altLang="en-US" sz="1400" b="1" dirty="0">
                <a:solidFill>
                  <a:schemeClr val="bg1"/>
                </a:solidFill>
                <a:latin typeface="メイリオ" panose="020B0604030504040204" pitchFamily="50" charset="-128"/>
                <a:ea typeface="メイリオ" panose="020B0604030504040204" pitchFamily="50" charset="-128"/>
              </a:rPr>
              <a:t>ディープラーニング</a:t>
            </a:r>
            <a:endParaRPr kumimoji="1" lang="en-US" altLang="ja-JP" sz="1400" b="1" dirty="0">
              <a:solidFill>
                <a:schemeClr val="bg1"/>
              </a:solidFill>
              <a:latin typeface="メイリオ" panose="020B0604030504040204" pitchFamily="50" charset="-128"/>
              <a:ea typeface="メイリオ" panose="020B0604030504040204" pitchFamily="50" charset="-128"/>
            </a:endParaRPr>
          </a:p>
        </p:txBody>
      </p:sp>
      <p:sp>
        <p:nvSpPr>
          <p:cNvPr id="135" name="テキスト ボックス 134">
            <a:extLst>
              <a:ext uri="{FF2B5EF4-FFF2-40B4-BE49-F238E27FC236}">
                <a16:creationId xmlns:a16="http://schemas.microsoft.com/office/drawing/2014/main" id="{6F36B9A6-2C47-4A27-908C-2B29E763C0E5}"/>
              </a:ext>
            </a:extLst>
          </p:cNvPr>
          <p:cNvSpPr txBox="1"/>
          <p:nvPr/>
        </p:nvSpPr>
        <p:spPr>
          <a:xfrm>
            <a:off x="10166890" y="3793413"/>
            <a:ext cx="1846227" cy="559840"/>
          </a:xfrm>
          <a:prstGeom prst="rect">
            <a:avLst/>
          </a:prstGeom>
          <a:solidFill>
            <a:schemeClr val="accent3">
              <a:lumMod val="60000"/>
              <a:lumOff val="40000"/>
            </a:schemeClr>
          </a:solidFill>
        </p:spPr>
        <p:txBody>
          <a:bodyPr wrap="square" rtlCol="0">
            <a:spAutoFit/>
          </a:bodyPr>
          <a:lstStyle/>
          <a:p>
            <a:r>
              <a:rPr lang="ja-JP" altLang="en-US" sz="1200" dirty="0">
                <a:latin typeface="メイリオ" panose="020B0604030504040204" pitchFamily="50" charset="-128"/>
                <a:ea typeface="メイリオ" panose="020B0604030504040204" pitchFamily="50" charset="-128"/>
              </a:rPr>
              <a:t>畳み込み</a:t>
            </a:r>
            <a:r>
              <a:rPr kumimoji="1" lang="ja-JP" altLang="en-US" sz="1200" dirty="0">
                <a:latin typeface="メイリオ" panose="020B0604030504040204" pitchFamily="50" charset="-128"/>
                <a:ea typeface="メイリオ" panose="020B0604030504040204" pitchFamily="50" charset="-128"/>
              </a:rPr>
              <a:t>ニューラル</a:t>
            </a:r>
            <a:endParaRPr kumimoji="1" lang="en-US" altLang="ja-JP" sz="1200" dirty="0">
              <a:latin typeface="メイリオ" panose="020B0604030504040204" pitchFamily="50" charset="-128"/>
              <a:ea typeface="メイリオ" panose="020B0604030504040204" pitchFamily="50" charset="-128"/>
            </a:endParaRPr>
          </a:p>
          <a:p>
            <a:r>
              <a:rPr kumimoji="1" lang="ja-JP" altLang="en-US" sz="1200" dirty="0">
                <a:latin typeface="メイリオ" panose="020B0604030504040204" pitchFamily="50" charset="-128"/>
                <a:ea typeface="メイリオ" panose="020B0604030504040204" pitchFamily="50" charset="-128"/>
              </a:rPr>
              <a:t>ネットワーク（</a:t>
            </a:r>
            <a:r>
              <a:rPr kumimoji="1" lang="en-US" altLang="ja-JP" sz="1200" dirty="0">
                <a:latin typeface="メイリオ" panose="020B0604030504040204" pitchFamily="50" charset="-128"/>
                <a:ea typeface="メイリオ" panose="020B0604030504040204" pitchFamily="50" charset="-128"/>
              </a:rPr>
              <a:t>CNN</a:t>
            </a:r>
            <a:r>
              <a:rPr kumimoji="1" lang="ja-JP" altLang="en-US" sz="1200" dirty="0">
                <a:latin typeface="メイリオ" panose="020B0604030504040204" pitchFamily="50" charset="-128"/>
                <a:ea typeface="メイリオ" panose="020B0604030504040204" pitchFamily="50" charset="-128"/>
              </a:rPr>
              <a:t>）</a:t>
            </a:r>
          </a:p>
        </p:txBody>
      </p:sp>
      <p:sp>
        <p:nvSpPr>
          <p:cNvPr id="138" name="テキスト ボックス 137">
            <a:extLst>
              <a:ext uri="{FF2B5EF4-FFF2-40B4-BE49-F238E27FC236}">
                <a16:creationId xmlns:a16="http://schemas.microsoft.com/office/drawing/2014/main" id="{DB21258A-2BE7-49E9-9957-3D04DABA2F46}"/>
              </a:ext>
            </a:extLst>
          </p:cNvPr>
          <p:cNvSpPr txBox="1"/>
          <p:nvPr/>
        </p:nvSpPr>
        <p:spPr>
          <a:xfrm>
            <a:off x="10166890" y="4436451"/>
            <a:ext cx="1846227" cy="559840"/>
          </a:xfrm>
          <a:prstGeom prst="rect">
            <a:avLst/>
          </a:prstGeom>
          <a:solidFill>
            <a:schemeClr val="accent3">
              <a:lumMod val="60000"/>
              <a:lumOff val="40000"/>
            </a:schemeClr>
          </a:solidFill>
        </p:spPr>
        <p:txBody>
          <a:bodyPr wrap="square" rtlCol="0">
            <a:spAutoFit/>
          </a:bodyPr>
          <a:lstStyle/>
          <a:p>
            <a:r>
              <a:rPr lang="ja-JP" altLang="en-US" sz="1200" dirty="0">
                <a:latin typeface="メイリオ" panose="020B0604030504040204" pitchFamily="50" charset="-128"/>
                <a:ea typeface="メイリオ" panose="020B0604030504040204" pitchFamily="50" charset="-128"/>
              </a:rPr>
              <a:t>再帰的ニューラル</a:t>
            </a:r>
            <a:endParaRPr lang="en-US" altLang="ja-JP" sz="1200" dirty="0">
              <a:latin typeface="メイリオ" panose="020B0604030504040204" pitchFamily="50" charset="-128"/>
              <a:ea typeface="メイリオ" panose="020B0604030504040204" pitchFamily="50" charset="-128"/>
            </a:endParaRPr>
          </a:p>
          <a:p>
            <a:r>
              <a:rPr lang="ja-JP" altLang="en-US" sz="1200" dirty="0">
                <a:latin typeface="メイリオ" panose="020B0604030504040204" pitchFamily="50" charset="-128"/>
                <a:ea typeface="メイリオ" panose="020B0604030504040204" pitchFamily="50" charset="-128"/>
              </a:rPr>
              <a:t>ネットワーク（</a:t>
            </a:r>
            <a:r>
              <a:rPr lang="en-US" altLang="ja-JP" sz="1200" dirty="0">
                <a:latin typeface="メイリオ" panose="020B0604030504040204" pitchFamily="50" charset="-128"/>
                <a:ea typeface="メイリオ" panose="020B0604030504040204" pitchFamily="50" charset="-128"/>
              </a:rPr>
              <a:t>RNN</a:t>
            </a:r>
            <a:r>
              <a:rPr lang="ja-JP" altLang="en-US" sz="1200" dirty="0">
                <a:latin typeface="メイリオ" panose="020B0604030504040204" pitchFamily="50" charset="-128"/>
                <a:ea typeface="メイリオ" panose="020B0604030504040204" pitchFamily="50" charset="-128"/>
              </a:rPr>
              <a:t>）</a:t>
            </a:r>
            <a:endParaRPr kumimoji="1" lang="ja-JP" altLang="en-US" sz="1200" dirty="0">
              <a:latin typeface="メイリオ" panose="020B0604030504040204" pitchFamily="50" charset="-128"/>
              <a:ea typeface="メイリオ" panose="020B0604030504040204" pitchFamily="50" charset="-128"/>
            </a:endParaRPr>
          </a:p>
        </p:txBody>
      </p:sp>
      <p:cxnSp>
        <p:nvCxnSpPr>
          <p:cNvPr id="130" name="コネクタ: カギ線 129">
            <a:extLst>
              <a:ext uri="{FF2B5EF4-FFF2-40B4-BE49-F238E27FC236}">
                <a16:creationId xmlns:a16="http://schemas.microsoft.com/office/drawing/2014/main" id="{4E4DE055-3550-44D2-885C-B004CEEC0EAB}"/>
              </a:ext>
            </a:extLst>
          </p:cNvPr>
          <p:cNvCxnSpPr>
            <a:cxnSpLocks/>
            <a:stCxn id="134" idx="2"/>
            <a:endCxn id="138" idx="1"/>
          </p:cNvCxnSpPr>
          <p:nvPr/>
        </p:nvCxnSpPr>
        <p:spPr bwMode="auto">
          <a:xfrm rot="16200000" flipH="1">
            <a:off x="9366789" y="3916270"/>
            <a:ext cx="998402" cy="601800"/>
          </a:xfrm>
          <a:prstGeom prst="bentConnector2">
            <a:avLst/>
          </a:prstGeom>
          <a:solidFill>
            <a:schemeClr val="accent2">
              <a:lumMod val="60000"/>
              <a:lumOff val="40000"/>
            </a:schemeClr>
          </a:solidFill>
          <a:ln w="9525" cap="flat" cmpd="sng" algn="ctr">
            <a:solidFill>
              <a:schemeClr val="tx1"/>
            </a:solidFill>
            <a:prstDash val="solid"/>
            <a:round/>
            <a:headEnd type="none" w="med" len="med"/>
            <a:tailEnd type="none" w="med" len="med"/>
          </a:ln>
          <a:effectLst/>
        </p:spPr>
      </p:cxnSp>
      <p:cxnSp>
        <p:nvCxnSpPr>
          <p:cNvPr id="131" name="直線コネクタ 130">
            <a:extLst>
              <a:ext uri="{FF2B5EF4-FFF2-40B4-BE49-F238E27FC236}">
                <a16:creationId xmlns:a16="http://schemas.microsoft.com/office/drawing/2014/main" id="{234886B8-DE8C-4EDF-BFC2-64B6C18C4EF6}"/>
              </a:ext>
            </a:extLst>
          </p:cNvPr>
          <p:cNvCxnSpPr>
            <a:cxnSpLocks/>
            <a:stCxn id="135" idx="1"/>
          </p:cNvCxnSpPr>
          <p:nvPr/>
        </p:nvCxnSpPr>
        <p:spPr bwMode="auto">
          <a:xfrm flipH="1">
            <a:off x="9573746" y="4073333"/>
            <a:ext cx="593144" cy="1"/>
          </a:xfrm>
          <a:prstGeom prst="line">
            <a:avLst/>
          </a:prstGeom>
          <a:solidFill>
            <a:schemeClr val="accent2">
              <a:lumMod val="60000"/>
              <a:lumOff val="40000"/>
            </a:schemeClr>
          </a:solidFill>
          <a:ln w="9525" cap="flat" cmpd="sng" algn="ctr">
            <a:solidFill>
              <a:schemeClr val="tx1"/>
            </a:solidFill>
            <a:prstDash val="solid"/>
            <a:round/>
            <a:headEnd type="none" w="med" len="med"/>
            <a:tailEnd type="none" w="med" len="med"/>
          </a:ln>
          <a:effectLst/>
        </p:spPr>
      </p:cxnSp>
      <p:sp>
        <p:nvSpPr>
          <p:cNvPr id="159" name="テキスト ボックス 158">
            <a:extLst>
              <a:ext uri="{FF2B5EF4-FFF2-40B4-BE49-F238E27FC236}">
                <a16:creationId xmlns:a16="http://schemas.microsoft.com/office/drawing/2014/main" id="{E4C9D6E9-7646-4155-B7AC-DBC465F8F336}"/>
              </a:ext>
            </a:extLst>
          </p:cNvPr>
          <p:cNvSpPr txBox="1"/>
          <p:nvPr/>
        </p:nvSpPr>
        <p:spPr>
          <a:xfrm>
            <a:off x="893147" y="2008296"/>
            <a:ext cx="3906709" cy="1015663"/>
          </a:xfrm>
          <a:prstGeom prst="rect">
            <a:avLst/>
          </a:prstGeom>
          <a:noFill/>
        </p:spPr>
        <p:txBody>
          <a:bodyPr wrap="square" rtlCol="0">
            <a:spAutoFit/>
          </a:bodyPr>
          <a:lstStyle/>
          <a:p>
            <a:r>
              <a:rPr lang="ja-JP" altLang="en-US" sz="1200" b="1" dirty="0">
                <a:latin typeface="メイリオ" panose="020B0604030504040204" pitchFamily="50" charset="-128"/>
                <a:ea typeface="メイリオ" panose="020B0604030504040204" pitchFamily="50" charset="-128"/>
              </a:rPr>
              <a:t> 学習時 </a:t>
            </a:r>
            <a:endParaRPr lang="en-US" altLang="ja-JP" sz="1200" b="1" dirty="0">
              <a:latin typeface="メイリオ" panose="020B0604030504040204" pitchFamily="50" charset="-128"/>
              <a:ea typeface="メイリオ" panose="020B0604030504040204" pitchFamily="50" charset="-128"/>
            </a:endParaRPr>
          </a:p>
          <a:p>
            <a:r>
              <a:rPr lang="ja-JP" altLang="en-US" sz="1200" b="1" dirty="0">
                <a:latin typeface="メイリオ" panose="020B0604030504040204" pitchFamily="50" charset="-128"/>
                <a:ea typeface="メイリオ" panose="020B0604030504040204" pitchFamily="50" charset="-128"/>
              </a:rPr>
              <a:t>　　入力</a:t>
            </a:r>
            <a:r>
              <a:rPr lang="en-US" altLang="ja-JP" sz="1200" b="1" dirty="0">
                <a:latin typeface="メイリオ" panose="020B0604030504040204" pitchFamily="50" charset="-128"/>
                <a:ea typeface="メイリオ" panose="020B0604030504040204" pitchFamily="50" charset="-128"/>
              </a:rPr>
              <a:t>(</a:t>
            </a:r>
            <a:r>
              <a:rPr lang="ja-JP" altLang="en-US" sz="1200" b="1" dirty="0">
                <a:latin typeface="メイリオ" panose="020B0604030504040204" pitchFamily="50" charset="-128"/>
                <a:ea typeface="メイリオ" panose="020B0604030504040204" pitchFamily="50" charset="-128"/>
              </a:rPr>
              <a:t>説明変数</a:t>
            </a:r>
            <a:r>
              <a:rPr lang="en-US" altLang="ja-JP" sz="1200" b="1" dirty="0">
                <a:latin typeface="メイリオ" panose="020B0604030504040204" pitchFamily="50" charset="-128"/>
                <a:ea typeface="メイリオ" panose="020B0604030504040204" pitchFamily="50" charset="-128"/>
              </a:rPr>
              <a:t>x)</a:t>
            </a:r>
            <a:r>
              <a:rPr lang="ja-JP" altLang="en-US" sz="1200" b="1" dirty="0">
                <a:latin typeface="メイリオ" panose="020B0604030504040204" pitchFamily="50" charset="-128"/>
                <a:ea typeface="メイリオ" panose="020B0604030504040204" pitchFamily="50" charset="-128"/>
              </a:rPr>
              <a:t>に対して、</a:t>
            </a:r>
            <a:endParaRPr lang="en-US" altLang="ja-JP" sz="1200" b="1" dirty="0">
              <a:latin typeface="メイリオ" panose="020B0604030504040204" pitchFamily="50" charset="-128"/>
              <a:ea typeface="メイリオ" panose="020B0604030504040204" pitchFamily="50" charset="-128"/>
            </a:endParaRPr>
          </a:p>
          <a:p>
            <a:r>
              <a:rPr lang="ja-JP" altLang="en-US" sz="1200" b="1" dirty="0">
                <a:latin typeface="メイリオ" panose="020B0604030504040204" pitchFamily="50" charset="-128"/>
                <a:ea typeface="メイリオ" panose="020B0604030504040204" pitchFamily="50" charset="-128"/>
              </a:rPr>
              <a:t>　　期待される出力</a:t>
            </a:r>
            <a:r>
              <a:rPr lang="en-US" altLang="ja-JP" sz="1200" b="1" dirty="0">
                <a:latin typeface="メイリオ" panose="020B0604030504040204" pitchFamily="50" charset="-128"/>
                <a:ea typeface="メイリオ" panose="020B0604030504040204" pitchFamily="50" charset="-128"/>
              </a:rPr>
              <a:t>(</a:t>
            </a:r>
            <a:r>
              <a:rPr lang="ja-JP" altLang="en-US" sz="1200" b="1" dirty="0">
                <a:latin typeface="メイリオ" panose="020B0604030504040204" pitchFamily="50" charset="-128"/>
                <a:ea typeface="メイリオ" panose="020B0604030504040204" pitchFamily="50" charset="-128"/>
              </a:rPr>
              <a:t>目的変数</a:t>
            </a:r>
            <a:r>
              <a:rPr lang="en-US" altLang="ja-JP" sz="1200" b="1" dirty="0">
                <a:latin typeface="メイリオ" panose="020B0604030504040204" pitchFamily="50" charset="-128"/>
                <a:ea typeface="メイリオ" panose="020B0604030504040204" pitchFamily="50" charset="-128"/>
              </a:rPr>
              <a:t>y)</a:t>
            </a:r>
            <a:r>
              <a:rPr lang="ja-JP" altLang="en-US" sz="1200" b="1" dirty="0">
                <a:latin typeface="メイリオ" panose="020B0604030504040204" pitchFamily="50" charset="-128"/>
                <a:ea typeface="メイリオ" panose="020B0604030504040204" pitchFamily="50" charset="-128"/>
              </a:rPr>
              <a:t>を教える </a:t>
            </a:r>
            <a:endParaRPr lang="en-US" altLang="ja-JP" sz="1200" b="1" dirty="0">
              <a:latin typeface="メイリオ" panose="020B0604030504040204" pitchFamily="50" charset="-128"/>
              <a:ea typeface="メイリオ" panose="020B0604030504040204" pitchFamily="50" charset="-128"/>
            </a:endParaRPr>
          </a:p>
          <a:p>
            <a:r>
              <a:rPr lang="ja-JP" altLang="en-US" sz="1200" b="1" dirty="0">
                <a:latin typeface="メイリオ" panose="020B0604030504040204" pitchFamily="50" charset="-128"/>
                <a:ea typeface="メイリオ" panose="020B0604030504040204" pitchFamily="50" charset="-128"/>
              </a:rPr>
              <a:t> 予測時</a:t>
            </a:r>
            <a:endParaRPr lang="en-US" altLang="ja-JP" sz="1200" b="1" dirty="0">
              <a:latin typeface="メイリオ" panose="020B0604030504040204" pitchFamily="50" charset="-128"/>
              <a:ea typeface="メイリオ" panose="020B0604030504040204" pitchFamily="50" charset="-128"/>
            </a:endParaRPr>
          </a:p>
          <a:p>
            <a:r>
              <a:rPr lang="ja-JP" altLang="en-US" sz="1200" b="1" dirty="0">
                <a:latin typeface="メイリオ" panose="020B0604030504040204" pitchFamily="50" charset="-128"/>
                <a:ea typeface="メイリオ" panose="020B0604030504040204" pitchFamily="50" charset="-128"/>
              </a:rPr>
              <a:t>　　予測用データ</a:t>
            </a:r>
            <a:r>
              <a:rPr lang="en-US" altLang="ja-JP" sz="1200" b="1" dirty="0">
                <a:latin typeface="メイリオ" panose="020B0604030504040204" pitchFamily="50" charset="-128"/>
                <a:ea typeface="メイリオ" panose="020B0604030504040204" pitchFamily="50" charset="-128"/>
              </a:rPr>
              <a:t>(X)</a:t>
            </a:r>
            <a:r>
              <a:rPr lang="ja-JP" altLang="en-US" sz="1200" b="1" dirty="0">
                <a:latin typeface="メイリオ" panose="020B0604030504040204" pitchFamily="50" charset="-128"/>
                <a:ea typeface="メイリオ" panose="020B0604030504040204" pitchFamily="50" charset="-128"/>
              </a:rPr>
              <a:t>に対応して出力</a:t>
            </a:r>
            <a:r>
              <a:rPr lang="en-US" altLang="ja-JP" sz="1200" b="1" dirty="0">
                <a:latin typeface="メイリオ" panose="020B0604030504040204" pitchFamily="50" charset="-128"/>
                <a:ea typeface="メイリオ" panose="020B0604030504040204" pitchFamily="50" charset="-128"/>
              </a:rPr>
              <a:t>(Y)</a:t>
            </a:r>
            <a:r>
              <a:rPr lang="ja-JP" altLang="en-US" sz="1200" b="1" dirty="0">
                <a:latin typeface="メイリオ" panose="020B0604030504040204" pitchFamily="50" charset="-128"/>
                <a:ea typeface="メイリオ" panose="020B0604030504040204" pitchFamily="50" charset="-128"/>
              </a:rPr>
              <a:t>を予測する</a:t>
            </a:r>
            <a:endParaRPr kumimoji="1" lang="ja-JP" altLang="en-US" sz="1200" b="1" dirty="0">
              <a:latin typeface="メイリオ" panose="020B0604030504040204" pitchFamily="50" charset="-128"/>
              <a:ea typeface="メイリオ" panose="020B0604030504040204" pitchFamily="50" charset="-128"/>
            </a:endParaRPr>
          </a:p>
        </p:txBody>
      </p:sp>
      <p:sp>
        <p:nvSpPr>
          <p:cNvPr id="167" name="テキスト ボックス 166">
            <a:extLst>
              <a:ext uri="{FF2B5EF4-FFF2-40B4-BE49-F238E27FC236}">
                <a16:creationId xmlns:a16="http://schemas.microsoft.com/office/drawing/2014/main" id="{28B5C3D9-E631-40A6-996C-3362D2B4183A}"/>
              </a:ext>
            </a:extLst>
          </p:cNvPr>
          <p:cNvSpPr txBox="1"/>
          <p:nvPr/>
        </p:nvSpPr>
        <p:spPr>
          <a:xfrm>
            <a:off x="892536" y="4449017"/>
            <a:ext cx="3906709" cy="1015663"/>
          </a:xfrm>
          <a:prstGeom prst="rect">
            <a:avLst/>
          </a:prstGeom>
          <a:noFill/>
        </p:spPr>
        <p:txBody>
          <a:bodyPr wrap="square" rtlCol="0">
            <a:spAutoFit/>
          </a:bodyPr>
          <a:lstStyle/>
          <a:p>
            <a:r>
              <a:rPr lang="ja-JP" altLang="en-US" sz="1200" b="1" dirty="0">
                <a:latin typeface="メイリオ" panose="020B0604030504040204" pitchFamily="50" charset="-128"/>
                <a:ea typeface="メイリオ" panose="020B0604030504040204" pitchFamily="50" charset="-128"/>
              </a:rPr>
              <a:t> 学習時</a:t>
            </a:r>
            <a:endParaRPr lang="en-US" altLang="ja-JP" sz="1200" b="1" dirty="0">
              <a:latin typeface="メイリオ" panose="020B0604030504040204" pitchFamily="50" charset="-128"/>
              <a:ea typeface="メイリオ" panose="020B0604030504040204" pitchFamily="50" charset="-128"/>
            </a:endParaRPr>
          </a:p>
          <a:p>
            <a:r>
              <a:rPr lang="ja-JP" altLang="en-US" sz="1200" b="1" dirty="0">
                <a:latin typeface="メイリオ" panose="020B0604030504040204" pitchFamily="50" charset="-128"/>
                <a:ea typeface="メイリオ" panose="020B0604030504040204" pitchFamily="50" charset="-128"/>
              </a:rPr>
              <a:t>　　入力</a:t>
            </a:r>
            <a:r>
              <a:rPr lang="en-US" altLang="ja-JP" sz="1200" b="1" dirty="0">
                <a:latin typeface="メイリオ" panose="020B0604030504040204" pitchFamily="50" charset="-128"/>
                <a:ea typeface="メイリオ" panose="020B0604030504040204" pitchFamily="50" charset="-128"/>
              </a:rPr>
              <a:t>(</a:t>
            </a:r>
            <a:r>
              <a:rPr lang="ja-JP" altLang="en-US" sz="1200" b="1" dirty="0">
                <a:latin typeface="メイリオ" panose="020B0604030504040204" pitchFamily="50" charset="-128"/>
                <a:ea typeface="メイリオ" panose="020B0604030504040204" pitchFamily="50" charset="-128"/>
              </a:rPr>
              <a:t>説明変数</a:t>
            </a:r>
            <a:r>
              <a:rPr lang="en-US" altLang="ja-JP" sz="1200" b="1" dirty="0">
                <a:latin typeface="メイリオ" panose="020B0604030504040204" pitchFamily="50" charset="-128"/>
                <a:ea typeface="メイリオ" panose="020B0604030504040204" pitchFamily="50" charset="-128"/>
              </a:rPr>
              <a:t>x)</a:t>
            </a:r>
            <a:r>
              <a:rPr lang="ja-JP" altLang="en-US" sz="1200" b="1" dirty="0">
                <a:latin typeface="メイリオ" panose="020B0604030504040204" pitchFamily="50" charset="-128"/>
                <a:ea typeface="メイリオ" panose="020B0604030504040204" pitchFamily="50" charset="-128"/>
              </a:rPr>
              <a:t>を多く与えると、</a:t>
            </a:r>
            <a:endParaRPr lang="en-US" altLang="ja-JP" sz="1200" b="1" dirty="0">
              <a:latin typeface="メイリオ" panose="020B0604030504040204" pitchFamily="50" charset="-128"/>
              <a:ea typeface="メイリオ" panose="020B0604030504040204" pitchFamily="50" charset="-128"/>
            </a:endParaRPr>
          </a:p>
          <a:p>
            <a:r>
              <a:rPr lang="ja-JP" altLang="en-US" sz="1200" b="1" dirty="0">
                <a:latin typeface="メイリオ" panose="020B0604030504040204" pitchFamily="50" charset="-128"/>
                <a:ea typeface="メイリオ" panose="020B0604030504040204" pitchFamily="50" charset="-128"/>
              </a:rPr>
              <a:t>　　入力情報自体の性質に関して何らかの結果を返す</a:t>
            </a:r>
            <a:endParaRPr lang="en-US" altLang="ja-JP" sz="1200" b="1" dirty="0">
              <a:latin typeface="メイリオ" panose="020B0604030504040204" pitchFamily="50" charset="-128"/>
              <a:ea typeface="メイリオ" panose="020B0604030504040204" pitchFamily="50" charset="-128"/>
            </a:endParaRPr>
          </a:p>
          <a:p>
            <a:r>
              <a:rPr lang="ja-JP" altLang="en-US" sz="1200" b="1" dirty="0">
                <a:latin typeface="メイリオ" panose="020B0604030504040204" pitchFamily="50" charset="-128"/>
                <a:ea typeface="メイリオ" panose="020B0604030504040204" pitchFamily="50" charset="-128"/>
              </a:rPr>
              <a:t> 予測時</a:t>
            </a:r>
            <a:endParaRPr lang="en-US" altLang="ja-JP" sz="1200" b="1" dirty="0">
              <a:latin typeface="メイリオ" panose="020B0604030504040204" pitchFamily="50" charset="-128"/>
              <a:ea typeface="メイリオ" panose="020B0604030504040204" pitchFamily="50" charset="-128"/>
            </a:endParaRPr>
          </a:p>
          <a:p>
            <a:r>
              <a:rPr lang="ja-JP" altLang="en-US" sz="1200" b="1" dirty="0">
                <a:latin typeface="メイリオ" panose="020B0604030504040204" pitchFamily="50" charset="-128"/>
                <a:ea typeface="メイリオ" panose="020B0604030504040204" pitchFamily="50" charset="-128"/>
              </a:rPr>
              <a:t>　　予測用データ</a:t>
            </a:r>
            <a:r>
              <a:rPr lang="en-US" altLang="ja-JP" sz="1200" b="1" dirty="0">
                <a:latin typeface="メイリオ" panose="020B0604030504040204" pitchFamily="50" charset="-128"/>
                <a:ea typeface="メイリオ" panose="020B0604030504040204" pitchFamily="50" charset="-128"/>
              </a:rPr>
              <a:t>(X)</a:t>
            </a:r>
            <a:r>
              <a:rPr lang="ja-JP" altLang="en-US" sz="1200" b="1" dirty="0">
                <a:latin typeface="メイリオ" panose="020B0604030504040204" pitchFamily="50" charset="-128"/>
                <a:ea typeface="メイリオ" panose="020B0604030504040204" pitchFamily="50" charset="-128"/>
              </a:rPr>
              <a:t>の性質を返す</a:t>
            </a:r>
          </a:p>
        </p:txBody>
      </p:sp>
      <p:sp>
        <p:nvSpPr>
          <p:cNvPr id="185" name="吹き出し: 角を丸めた四角形 184">
            <a:extLst>
              <a:ext uri="{FF2B5EF4-FFF2-40B4-BE49-F238E27FC236}">
                <a16:creationId xmlns:a16="http://schemas.microsoft.com/office/drawing/2014/main" id="{DFF2A10B-9148-4A1F-B370-21C406E101BB}"/>
              </a:ext>
            </a:extLst>
          </p:cNvPr>
          <p:cNvSpPr/>
          <p:nvPr/>
        </p:nvSpPr>
        <p:spPr bwMode="auto">
          <a:xfrm>
            <a:off x="8976320" y="2125302"/>
            <a:ext cx="2855640" cy="1038766"/>
          </a:xfrm>
          <a:prstGeom prst="wedgeRoundRectCallout">
            <a:avLst>
              <a:gd name="adj1" fmla="val 10377"/>
              <a:gd name="adj2" fmla="val 69186"/>
              <a:gd name="adj3" fmla="val 16667"/>
            </a:avLst>
          </a:prstGeom>
          <a:solidFill>
            <a:schemeClr val="accent3">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nSpc>
                <a:spcPct val="150000"/>
              </a:lnSpc>
            </a:pPr>
            <a:r>
              <a:rPr lang="ja-JP" altLang="en-US" sz="1200" dirty="0">
                <a:latin typeface="メイリオ" panose="020B0604030504040204" pitchFamily="50" charset="-128"/>
                <a:ea typeface="メイリオ" panose="020B0604030504040204" pitchFamily="50" charset="-128"/>
              </a:rPr>
              <a:t>ニューラルネットワークを何層も重ねることにより、データの分析と学習を強化した人工知能を指す。</a:t>
            </a:r>
          </a:p>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400" b="0" i="0" u="none" strike="noStrike" cap="none" normalizeH="0" baseline="0" dirty="0">
              <a:ln>
                <a:noFill/>
              </a:ln>
              <a:solidFill>
                <a:schemeClr val="tx1"/>
              </a:solidFill>
              <a:effectLst/>
              <a:latin typeface="游ゴシック" panose="020B0400000000000000" pitchFamily="50" charset="-128"/>
              <a:ea typeface="游ゴシック" panose="020B0400000000000000" pitchFamily="50" charset="-128"/>
            </a:endParaRPr>
          </a:p>
        </p:txBody>
      </p:sp>
    </p:spTree>
    <p:extLst>
      <p:ext uri="{BB962C8B-B14F-4D97-AF65-F5344CB8AC3E}">
        <p14:creationId xmlns:p14="http://schemas.microsoft.com/office/powerpoint/2010/main" val="34651968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2860EEA-7670-4BEE-9B85-FDA03E4360CE}"/>
              </a:ext>
            </a:extLst>
          </p:cNvPr>
          <p:cNvSpPr>
            <a:spLocks noGrp="1"/>
          </p:cNvSpPr>
          <p:nvPr>
            <p:ph type="title"/>
          </p:nvPr>
        </p:nvSpPr>
        <p:spPr/>
        <p:txBody>
          <a:bodyPr/>
          <a:lstStyle/>
          <a:p>
            <a:r>
              <a:rPr lang="en-US" altLang="ja-JP" dirty="0">
                <a:solidFill>
                  <a:schemeClr val="tx1"/>
                </a:solidFill>
                <a:latin typeface="メイリオ" panose="020B0604030504040204" pitchFamily="50" charset="-128"/>
                <a:ea typeface="メイリオ" panose="020B0604030504040204" pitchFamily="50" charset="-128"/>
              </a:rPr>
              <a:t>3.</a:t>
            </a:r>
            <a:r>
              <a:rPr lang="ja-JP" altLang="en-US" dirty="0">
                <a:solidFill>
                  <a:schemeClr val="tx1"/>
                </a:solidFill>
                <a:latin typeface="メイリオ" panose="020B0604030504040204" pitchFamily="50" charset="-128"/>
                <a:ea typeface="メイリオ" panose="020B0604030504040204" pitchFamily="50" charset="-128"/>
              </a:rPr>
              <a:t> AI概要</a:t>
            </a:r>
            <a:endParaRPr kumimoji="1" lang="ja-JP" altLang="en-US" dirty="0"/>
          </a:p>
        </p:txBody>
      </p:sp>
      <p:sp>
        <p:nvSpPr>
          <p:cNvPr id="7" name="四角形: 角を丸くする 6">
            <a:extLst>
              <a:ext uri="{FF2B5EF4-FFF2-40B4-BE49-F238E27FC236}">
                <a16:creationId xmlns:a16="http://schemas.microsoft.com/office/drawing/2014/main" id="{D5EF7C0D-08DE-47E3-BD4B-61471880A0E9}"/>
              </a:ext>
            </a:extLst>
          </p:cNvPr>
          <p:cNvSpPr/>
          <p:nvPr/>
        </p:nvSpPr>
        <p:spPr bwMode="auto">
          <a:xfrm>
            <a:off x="4388166" y="1566485"/>
            <a:ext cx="2624975" cy="746408"/>
          </a:xfrm>
          <a:prstGeom prst="roundRect">
            <a:avLst/>
          </a:prstGeom>
          <a:solidFill>
            <a:srgbClr val="FFFF00"/>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algn="ctr">
              <a:lnSpc>
                <a:spcPct val="200000"/>
              </a:lnSpc>
            </a:pPr>
            <a:r>
              <a:rPr kumimoji="1" lang="ja-JP" altLang="en-US" sz="1400" b="1" i="0" u="none" strike="noStrike" cap="none" normalizeH="0" baseline="0" dirty="0">
                <a:ln>
                  <a:noFill/>
                </a:ln>
                <a:effectLst/>
                <a:latin typeface="メイリオ" panose="020B0604030504040204" pitchFamily="50" charset="-128"/>
                <a:ea typeface="メイリオ" panose="020B0604030504040204" pitchFamily="50" charset="-128"/>
              </a:rPr>
              <a:t>サンプル例を作る</a:t>
            </a:r>
          </a:p>
        </p:txBody>
      </p:sp>
      <p:grpSp>
        <p:nvGrpSpPr>
          <p:cNvPr id="6" name="グループ化 5">
            <a:extLst>
              <a:ext uri="{FF2B5EF4-FFF2-40B4-BE49-F238E27FC236}">
                <a16:creationId xmlns:a16="http://schemas.microsoft.com/office/drawing/2014/main" id="{37DD372B-2E1E-4D7F-8FB8-598B22D70FF4}"/>
              </a:ext>
            </a:extLst>
          </p:cNvPr>
          <p:cNvGrpSpPr/>
          <p:nvPr/>
        </p:nvGrpSpPr>
        <p:grpSpPr>
          <a:xfrm>
            <a:off x="479376" y="956043"/>
            <a:ext cx="8928992" cy="384721"/>
            <a:chOff x="417821" y="939888"/>
            <a:chExt cx="10225136" cy="328877"/>
          </a:xfrm>
        </p:grpSpPr>
        <p:sp>
          <p:nvSpPr>
            <p:cNvPr id="8" name="テキスト ボックス 7">
              <a:extLst>
                <a:ext uri="{FF2B5EF4-FFF2-40B4-BE49-F238E27FC236}">
                  <a16:creationId xmlns:a16="http://schemas.microsoft.com/office/drawing/2014/main" id="{21E172B2-A96F-4BBA-B876-30F7D750F248}"/>
                </a:ext>
              </a:extLst>
            </p:cNvPr>
            <p:cNvSpPr txBox="1"/>
            <p:nvPr/>
          </p:nvSpPr>
          <p:spPr>
            <a:xfrm>
              <a:off x="417821" y="939888"/>
              <a:ext cx="10225136" cy="328877"/>
            </a:xfrm>
            <a:prstGeom prst="rect">
              <a:avLst/>
            </a:prstGeom>
            <a:noFill/>
          </p:spPr>
          <p:txBody>
            <a:bodyPr wrap="square" rtlCol="0">
              <a:spAutoFit/>
            </a:bodyPr>
            <a:lstStyle/>
            <a:p>
              <a:r>
                <a:rPr lang="ja-JP" altLang="en-US" sz="1900" b="1" dirty="0">
                  <a:latin typeface="メイリオ" panose="020B0604030504040204" pitchFamily="50" charset="-128"/>
                  <a:ea typeface="メイリオ" panose="020B0604030504040204" pitchFamily="50" charset="-128"/>
                </a:rPr>
                <a:t>ニューラルネットワーク、ディープラーニング（深層学習）</a:t>
              </a:r>
              <a:endParaRPr lang="en-US" altLang="ja-JP" sz="1900" b="1" dirty="0">
                <a:latin typeface="メイリオ" panose="020B0604030504040204" pitchFamily="50" charset="-128"/>
                <a:ea typeface="メイリオ" panose="020B0604030504040204" pitchFamily="50" charset="-128"/>
              </a:endParaRPr>
            </a:p>
          </p:txBody>
        </p:sp>
        <p:cxnSp>
          <p:nvCxnSpPr>
            <p:cNvPr id="9" name="直線コネクタ 8">
              <a:extLst>
                <a:ext uri="{FF2B5EF4-FFF2-40B4-BE49-F238E27FC236}">
                  <a16:creationId xmlns:a16="http://schemas.microsoft.com/office/drawing/2014/main" id="{8570DC5C-5063-4F7A-A5D7-09898AB948D4}"/>
                </a:ext>
              </a:extLst>
            </p:cNvPr>
            <p:cNvCxnSpPr>
              <a:cxnSpLocks/>
            </p:cNvCxnSpPr>
            <p:nvPr/>
          </p:nvCxnSpPr>
          <p:spPr bwMode="auto">
            <a:xfrm flipV="1">
              <a:off x="471774" y="1266490"/>
              <a:ext cx="10088722" cy="2271"/>
            </a:xfrm>
            <a:prstGeom prst="line">
              <a:avLst/>
            </a:prstGeom>
            <a:solidFill>
              <a:schemeClr val="accent1"/>
            </a:solidFill>
            <a:ln w="57150" cap="flat" cmpd="sng" algn="ctr">
              <a:solidFill>
                <a:srgbClr val="0000CC"/>
              </a:solidFill>
              <a:prstDash val="solid"/>
              <a:round/>
              <a:headEnd type="none" w="med" len="med"/>
              <a:tailEnd type="none" w="med" len="med"/>
            </a:ln>
            <a:effectLst/>
          </p:spPr>
        </p:cxnSp>
      </p:grpSp>
      <p:sp>
        <p:nvSpPr>
          <p:cNvPr id="10" name="テキスト ボックス 9">
            <a:extLst>
              <a:ext uri="{FF2B5EF4-FFF2-40B4-BE49-F238E27FC236}">
                <a16:creationId xmlns:a16="http://schemas.microsoft.com/office/drawing/2014/main" id="{8A9492BC-949D-47F9-AF3C-886A806619E2}"/>
              </a:ext>
            </a:extLst>
          </p:cNvPr>
          <p:cNvSpPr txBox="1"/>
          <p:nvPr/>
        </p:nvSpPr>
        <p:spPr>
          <a:xfrm>
            <a:off x="593403" y="2062943"/>
            <a:ext cx="6942757" cy="1077218"/>
          </a:xfrm>
          <a:prstGeom prst="rect">
            <a:avLst/>
          </a:prstGeom>
          <a:noFill/>
        </p:spPr>
        <p:txBody>
          <a:bodyPr wrap="square" rtlCol="0">
            <a:spAutoFit/>
          </a:bodyPr>
          <a:lstStyle/>
          <a:p>
            <a:r>
              <a:rPr kumimoji="1" lang="ja-JP" altLang="en-US" sz="1600" dirty="0">
                <a:solidFill>
                  <a:schemeClr val="tx1">
                    <a:lumMod val="75000"/>
                    <a:lumOff val="25000"/>
                  </a:schemeClr>
                </a:solidFill>
                <a:latin typeface="メイリオ" panose="020B0604030504040204" pitchFamily="50" charset="-128"/>
                <a:ea typeface="メイリオ" panose="020B0604030504040204" pitchFamily="50" charset="-128"/>
              </a:rPr>
              <a:t>・人間の脳の神経回路の仕組みを模したモデル</a:t>
            </a:r>
            <a:endParaRPr kumimoji="1" lang="en-US" altLang="ja-JP" sz="1600" dirty="0">
              <a:solidFill>
                <a:schemeClr val="tx1">
                  <a:lumMod val="75000"/>
                  <a:lumOff val="25000"/>
                </a:schemeClr>
              </a:solidFill>
              <a:latin typeface="メイリオ" panose="020B0604030504040204" pitchFamily="50" charset="-128"/>
              <a:ea typeface="メイリオ" panose="020B0604030504040204" pitchFamily="50" charset="-128"/>
            </a:endParaRPr>
          </a:p>
          <a:p>
            <a:r>
              <a:rPr kumimoji="1" lang="ja-JP" altLang="en-US" sz="1600" dirty="0">
                <a:solidFill>
                  <a:schemeClr val="tx1">
                    <a:lumMod val="75000"/>
                    <a:lumOff val="25000"/>
                  </a:schemeClr>
                </a:solidFill>
                <a:latin typeface="メイリオ" panose="020B0604030504040204" pitchFamily="50" charset="-128"/>
                <a:ea typeface="メイリオ" panose="020B0604030504040204" pitchFamily="50" charset="-128"/>
              </a:rPr>
              <a:t>・ニューロンのモデル化</a:t>
            </a:r>
            <a:endParaRPr lang="en-US" altLang="ja-JP" sz="1600" dirty="0">
              <a:solidFill>
                <a:schemeClr val="tx1">
                  <a:lumMod val="75000"/>
                  <a:lumOff val="25000"/>
                </a:schemeClr>
              </a:solidFill>
              <a:latin typeface="メイリオ" panose="020B0604030504040204" pitchFamily="50" charset="-128"/>
              <a:ea typeface="メイリオ" panose="020B0604030504040204" pitchFamily="50" charset="-128"/>
            </a:endParaRPr>
          </a:p>
          <a:p>
            <a:r>
              <a:rPr lang="ja-JP" altLang="en-US" sz="1600" dirty="0">
                <a:solidFill>
                  <a:schemeClr val="tx1">
                    <a:lumMod val="75000"/>
                    <a:lumOff val="25000"/>
                  </a:schemeClr>
                </a:solidFill>
                <a:latin typeface="メイリオ" panose="020B0604030504040204" pitchFamily="50" charset="-128"/>
                <a:ea typeface="メイリオ" panose="020B0604030504040204" pitchFamily="50" charset="-128"/>
              </a:rPr>
              <a:t>　　■各入力値に重みをつける</a:t>
            </a:r>
            <a:endParaRPr lang="en-US" altLang="ja-JP" sz="1600" dirty="0">
              <a:solidFill>
                <a:schemeClr val="tx1">
                  <a:lumMod val="75000"/>
                  <a:lumOff val="25000"/>
                </a:schemeClr>
              </a:solidFill>
              <a:latin typeface="メイリオ" panose="020B0604030504040204" pitchFamily="50" charset="-128"/>
              <a:ea typeface="メイリオ" panose="020B0604030504040204" pitchFamily="50" charset="-128"/>
            </a:endParaRPr>
          </a:p>
          <a:p>
            <a:r>
              <a:rPr lang="ja-JP" altLang="en-US" sz="1600" dirty="0">
                <a:solidFill>
                  <a:schemeClr val="tx1">
                    <a:lumMod val="75000"/>
                    <a:lumOff val="25000"/>
                  </a:schemeClr>
                </a:solidFill>
                <a:latin typeface="メイリオ" panose="020B0604030504040204" pitchFamily="50" charset="-128"/>
                <a:ea typeface="メイリオ" panose="020B0604030504040204" pitchFamily="50" charset="-128"/>
              </a:rPr>
              <a:t>　　■入力の総和が、ある閾値を超えたときに出力信号を出す</a:t>
            </a:r>
            <a:endParaRPr lang="en-US" altLang="ja-JP" sz="1600" dirty="0">
              <a:solidFill>
                <a:schemeClr val="tx1">
                  <a:lumMod val="75000"/>
                  <a:lumOff val="25000"/>
                </a:schemeClr>
              </a:solidFill>
              <a:latin typeface="メイリオ" panose="020B0604030504040204" pitchFamily="50" charset="-128"/>
              <a:ea typeface="メイリオ" panose="020B0604030504040204" pitchFamily="50" charset="-128"/>
            </a:endParaRPr>
          </a:p>
        </p:txBody>
      </p:sp>
      <p:sp>
        <p:nvSpPr>
          <p:cNvPr id="11" name="テキスト ボックス 10">
            <a:extLst>
              <a:ext uri="{FF2B5EF4-FFF2-40B4-BE49-F238E27FC236}">
                <a16:creationId xmlns:a16="http://schemas.microsoft.com/office/drawing/2014/main" id="{559C9652-7826-41DE-9AC2-74C533F170BB}"/>
              </a:ext>
            </a:extLst>
          </p:cNvPr>
          <p:cNvSpPr txBox="1"/>
          <p:nvPr/>
        </p:nvSpPr>
        <p:spPr>
          <a:xfrm>
            <a:off x="501088" y="1619508"/>
            <a:ext cx="3362663" cy="369332"/>
          </a:xfrm>
          <a:prstGeom prst="rect">
            <a:avLst/>
          </a:prstGeom>
          <a:noFill/>
        </p:spPr>
        <p:txBody>
          <a:bodyPr wrap="square" rtlCol="0">
            <a:spAutoFit/>
          </a:bodyPr>
          <a:lstStyle/>
          <a:p>
            <a:r>
              <a:rPr lang="ja-JP" altLang="en-US" b="1" dirty="0">
                <a:latin typeface="メイリオ" panose="020B0604030504040204" pitchFamily="50" charset="-128"/>
                <a:ea typeface="メイリオ" panose="020B0604030504040204" pitchFamily="50" charset="-128"/>
              </a:rPr>
              <a:t>ニューラルネットワークとは</a:t>
            </a:r>
          </a:p>
        </p:txBody>
      </p:sp>
      <p:sp>
        <p:nvSpPr>
          <p:cNvPr id="15" name="テキスト ボックス 14">
            <a:extLst>
              <a:ext uri="{FF2B5EF4-FFF2-40B4-BE49-F238E27FC236}">
                <a16:creationId xmlns:a16="http://schemas.microsoft.com/office/drawing/2014/main" id="{798494C8-3667-4A33-AD43-92AA4FE3125B}"/>
              </a:ext>
            </a:extLst>
          </p:cNvPr>
          <p:cNvSpPr txBox="1"/>
          <p:nvPr/>
        </p:nvSpPr>
        <p:spPr>
          <a:xfrm>
            <a:off x="526490" y="3563724"/>
            <a:ext cx="5688632" cy="369332"/>
          </a:xfrm>
          <a:prstGeom prst="rect">
            <a:avLst/>
          </a:prstGeom>
          <a:noFill/>
        </p:spPr>
        <p:txBody>
          <a:bodyPr wrap="square" rtlCol="0">
            <a:spAutoFit/>
          </a:bodyPr>
          <a:lstStyle/>
          <a:p>
            <a:r>
              <a:rPr lang="ja-JP" altLang="en-US" b="1" dirty="0">
                <a:latin typeface="メイリオ" panose="020B0604030504040204" pitchFamily="50" charset="-128"/>
                <a:ea typeface="メイリオ" panose="020B0604030504040204" pitchFamily="50" charset="-128"/>
              </a:rPr>
              <a:t>ディープラーニング（深層学習）の概念</a:t>
            </a:r>
          </a:p>
        </p:txBody>
      </p:sp>
      <p:pic>
        <p:nvPicPr>
          <p:cNvPr id="26" name="コンテンツ プレースホルダー 25">
            <a:extLst>
              <a:ext uri="{FF2B5EF4-FFF2-40B4-BE49-F238E27FC236}">
                <a16:creationId xmlns:a16="http://schemas.microsoft.com/office/drawing/2014/main" id="{92F1F714-B7BA-4742-A534-D4D27BB3D2C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013141" y="1804174"/>
            <a:ext cx="3864054" cy="1314740"/>
          </a:xfrm>
        </p:spPr>
      </p:pic>
      <p:sp>
        <p:nvSpPr>
          <p:cNvPr id="30" name="テキスト ボックス 29">
            <a:extLst>
              <a:ext uri="{FF2B5EF4-FFF2-40B4-BE49-F238E27FC236}">
                <a16:creationId xmlns:a16="http://schemas.microsoft.com/office/drawing/2014/main" id="{6C581C84-2F2D-473D-9247-E48D769F36DE}"/>
              </a:ext>
            </a:extLst>
          </p:cNvPr>
          <p:cNvSpPr txBox="1"/>
          <p:nvPr/>
        </p:nvSpPr>
        <p:spPr>
          <a:xfrm>
            <a:off x="604231" y="4008818"/>
            <a:ext cx="4926533" cy="584775"/>
          </a:xfrm>
          <a:prstGeom prst="rect">
            <a:avLst/>
          </a:prstGeom>
          <a:noFill/>
        </p:spPr>
        <p:txBody>
          <a:bodyPr wrap="square" rtlCol="0">
            <a:spAutoFit/>
          </a:bodyPr>
          <a:lstStyle/>
          <a:p>
            <a:r>
              <a:rPr lang="ja-JP" altLang="en-US" sz="1600" dirty="0">
                <a:solidFill>
                  <a:schemeClr val="tx1">
                    <a:lumMod val="75000"/>
                    <a:lumOff val="25000"/>
                  </a:schemeClr>
                </a:solidFill>
                <a:latin typeface="メイリオ" panose="020B0604030504040204" pitchFamily="50" charset="-128"/>
                <a:ea typeface="メイリオ" panose="020B0604030504040204" pitchFamily="50" charset="-128"/>
              </a:rPr>
              <a:t>ニューラルネットワークを多層に結合して</a:t>
            </a:r>
            <a:endParaRPr lang="en-US" altLang="ja-JP" sz="1600" dirty="0">
              <a:solidFill>
                <a:schemeClr val="tx1">
                  <a:lumMod val="75000"/>
                  <a:lumOff val="25000"/>
                </a:schemeClr>
              </a:solidFill>
              <a:latin typeface="メイリオ" panose="020B0604030504040204" pitchFamily="50" charset="-128"/>
              <a:ea typeface="メイリオ" panose="020B0604030504040204" pitchFamily="50" charset="-128"/>
            </a:endParaRPr>
          </a:p>
          <a:p>
            <a:r>
              <a:rPr lang="ja-JP" altLang="en-US" sz="1600" dirty="0">
                <a:solidFill>
                  <a:schemeClr val="tx1">
                    <a:lumMod val="75000"/>
                    <a:lumOff val="25000"/>
                  </a:schemeClr>
                </a:solidFill>
                <a:latin typeface="メイリオ" panose="020B0604030504040204" pitchFamily="50" charset="-128"/>
                <a:ea typeface="メイリオ" panose="020B0604030504040204" pitchFamily="50" charset="-128"/>
              </a:rPr>
              <a:t>表現・学習能力を高めた機械学習の一手法のこと</a:t>
            </a:r>
          </a:p>
        </p:txBody>
      </p:sp>
      <p:grpSp>
        <p:nvGrpSpPr>
          <p:cNvPr id="34" name="グループ化 33">
            <a:extLst>
              <a:ext uri="{FF2B5EF4-FFF2-40B4-BE49-F238E27FC236}">
                <a16:creationId xmlns:a16="http://schemas.microsoft.com/office/drawing/2014/main" id="{BAD3BE55-797C-4129-B6A5-9ACF62B13537}"/>
              </a:ext>
            </a:extLst>
          </p:cNvPr>
          <p:cNvGrpSpPr/>
          <p:nvPr/>
        </p:nvGrpSpPr>
        <p:grpSpPr>
          <a:xfrm>
            <a:off x="6384031" y="3119691"/>
            <a:ext cx="5400601" cy="3189629"/>
            <a:chOff x="6401039" y="-783468"/>
            <a:chExt cx="5929550" cy="3818664"/>
          </a:xfrm>
        </p:grpSpPr>
        <p:pic>
          <p:nvPicPr>
            <p:cNvPr id="31" name="図 30">
              <a:extLst>
                <a:ext uri="{FF2B5EF4-FFF2-40B4-BE49-F238E27FC236}">
                  <a16:creationId xmlns:a16="http://schemas.microsoft.com/office/drawing/2014/main" id="{BAA7422B-2057-4E5A-B7A1-1286F8578EFF}"/>
                </a:ext>
              </a:extLst>
            </p:cNvPr>
            <p:cNvPicPr>
              <a:picLocks noChangeAspect="1"/>
            </p:cNvPicPr>
            <p:nvPr/>
          </p:nvPicPr>
          <p:blipFill rotWithShape="1">
            <a:blip r:embed="rId3"/>
            <a:srcRect l="25629" t="33486" r="25736" b="8129"/>
            <a:stretch/>
          </p:blipFill>
          <p:spPr>
            <a:xfrm>
              <a:off x="6401039" y="-783468"/>
              <a:ext cx="5929550" cy="3818664"/>
            </a:xfrm>
            <a:prstGeom prst="rect">
              <a:avLst/>
            </a:prstGeom>
          </p:spPr>
        </p:pic>
        <p:sp>
          <p:nvSpPr>
            <p:cNvPr id="32" name="テキスト ボックス 31">
              <a:extLst>
                <a:ext uri="{FF2B5EF4-FFF2-40B4-BE49-F238E27FC236}">
                  <a16:creationId xmlns:a16="http://schemas.microsoft.com/office/drawing/2014/main" id="{052985D5-C292-4474-81EA-CC6661832085}"/>
                </a:ext>
              </a:extLst>
            </p:cNvPr>
            <p:cNvSpPr txBox="1"/>
            <p:nvPr/>
          </p:nvSpPr>
          <p:spPr>
            <a:xfrm>
              <a:off x="8621048" y="260648"/>
              <a:ext cx="343697" cy="2489355"/>
            </a:xfrm>
            <a:prstGeom prst="rect">
              <a:avLst/>
            </a:prstGeom>
            <a:solidFill>
              <a:srgbClr val="FFFF00">
                <a:alpha val="67000"/>
              </a:srgbClr>
            </a:solidFill>
          </p:spPr>
          <p:txBody>
            <a:bodyPr wrap="square" tIns="684000" bIns="684000" rtlCol="0">
              <a:spAutoFit/>
            </a:bodyPr>
            <a:lstStyle/>
            <a:p>
              <a:pPr algn="ctr"/>
              <a:r>
                <a:rPr kumimoji="1" lang="ja-JP" altLang="en-US" sz="1200" b="1" dirty="0">
                  <a:latin typeface="メイリオ" panose="020B0604030504040204" pitchFamily="50" charset="-128"/>
                  <a:ea typeface="メイリオ" panose="020B0604030504040204" pitchFamily="50" charset="-128"/>
                </a:rPr>
                <a:t>重みづけ更新</a:t>
              </a:r>
            </a:p>
          </p:txBody>
        </p:sp>
        <p:sp>
          <p:nvSpPr>
            <p:cNvPr id="33" name="テキスト ボックス 32">
              <a:extLst>
                <a:ext uri="{FF2B5EF4-FFF2-40B4-BE49-F238E27FC236}">
                  <a16:creationId xmlns:a16="http://schemas.microsoft.com/office/drawing/2014/main" id="{37187068-968C-4200-8BB8-48374FAA442C}"/>
                </a:ext>
              </a:extLst>
            </p:cNvPr>
            <p:cNvSpPr txBox="1"/>
            <p:nvPr/>
          </p:nvSpPr>
          <p:spPr>
            <a:xfrm>
              <a:off x="9768408" y="511768"/>
              <a:ext cx="343697" cy="2053136"/>
            </a:xfrm>
            <a:prstGeom prst="rect">
              <a:avLst/>
            </a:prstGeom>
            <a:solidFill>
              <a:srgbClr val="FFFF00">
                <a:alpha val="67000"/>
              </a:srgbClr>
            </a:solidFill>
          </p:spPr>
          <p:txBody>
            <a:bodyPr wrap="square" tIns="468000" bIns="468000" rtlCol="0">
              <a:spAutoFit/>
            </a:bodyPr>
            <a:lstStyle/>
            <a:p>
              <a:pPr algn="ctr"/>
              <a:r>
                <a:rPr kumimoji="1" lang="ja-JP" altLang="en-US" sz="1200" b="1" dirty="0">
                  <a:latin typeface="メイリオ" panose="020B0604030504040204" pitchFamily="50" charset="-128"/>
                  <a:ea typeface="メイリオ" panose="020B0604030504040204" pitchFamily="50" charset="-128"/>
                </a:rPr>
                <a:t>重みづけ更新</a:t>
              </a:r>
            </a:p>
          </p:txBody>
        </p:sp>
      </p:grpSp>
    </p:spTree>
    <p:extLst>
      <p:ext uri="{BB962C8B-B14F-4D97-AF65-F5344CB8AC3E}">
        <p14:creationId xmlns:p14="http://schemas.microsoft.com/office/powerpoint/2010/main" val="41193151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FAF10EF0-6B20-4D2E-B9CA-896A633EBCB0}"/>
              </a:ext>
            </a:extLst>
          </p:cNvPr>
          <p:cNvSpPr/>
          <p:nvPr/>
        </p:nvSpPr>
        <p:spPr>
          <a:xfrm>
            <a:off x="3323692" y="1424394"/>
            <a:ext cx="5544616" cy="4009212"/>
          </a:xfrm>
          <a:prstGeom prst="rect">
            <a:avLst/>
          </a:prstGeom>
          <a:solidFill>
            <a:srgbClr val="FFFFFF"/>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ltLang="ja-JP" sz="2800" dirty="0">
              <a:solidFill>
                <a:srgbClr val="000000"/>
              </a:solidFill>
              <a:latin typeface="メイリオ" panose="020B0604030504040204" pitchFamily="50" charset="-128"/>
              <a:ea typeface="メイリオ" panose="020B0604030504040204" pitchFamily="50" charset="-128"/>
            </a:endParaRPr>
          </a:p>
          <a:p>
            <a:pPr marL="342900" indent="-342900">
              <a:buFont typeface="Arial" panose="020B0604020202020204" pitchFamily="34" charset="0"/>
              <a:buChar char="•"/>
            </a:pPr>
            <a:r>
              <a:rPr lang="ja-JP" altLang="en-US" sz="3200" b="1" dirty="0">
                <a:solidFill>
                  <a:schemeClr val="tx1"/>
                </a:solidFill>
                <a:latin typeface="メイリオ" panose="020B0604030504040204" pitchFamily="50" charset="-128"/>
                <a:ea typeface="メイリオ" panose="020B0604030504040204" pitchFamily="50" charset="-128"/>
              </a:rPr>
              <a:t>学習内容</a:t>
            </a:r>
            <a:r>
              <a:rPr lang="ja-JP" altLang="en-US" sz="2400" b="1" dirty="0">
                <a:solidFill>
                  <a:schemeClr val="tx1"/>
                </a:solidFill>
                <a:latin typeface="メイリオ" panose="020B0604030504040204" pitchFamily="50" charset="-128"/>
                <a:ea typeface="メイリオ" panose="020B0604030504040204" pitchFamily="50" charset="-128"/>
              </a:rPr>
              <a:t>（</a:t>
            </a:r>
            <a:r>
              <a:rPr lang="en-US" altLang="ja-JP" sz="2400" b="1" dirty="0">
                <a:solidFill>
                  <a:schemeClr val="tx1"/>
                </a:solidFill>
                <a:latin typeface="メイリオ" panose="020B0604030504040204" pitchFamily="50" charset="-128"/>
                <a:ea typeface="メイリオ" panose="020B0604030504040204" pitchFamily="50" charset="-128"/>
                <a:cs typeface="+mn-lt"/>
              </a:rPr>
              <a:t>20</a:t>
            </a:r>
            <a:r>
              <a:rPr lang="ja-JP" altLang="en-US" sz="2400" b="1" dirty="0">
                <a:solidFill>
                  <a:schemeClr val="tx1"/>
                </a:solidFill>
                <a:latin typeface="メイリオ" panose="020B0604030504040204" pitchFamily="50" charset="-128"/>
                <a:ea typeface="メイリオ" panose="020B0604030504040204" pitchFamily="50" charset="-128"/>
                <a:cs typeface="+mn-lt"/>
              </a:rPr>
              <a:t>分）</a:t>
            </a:r>
            <a:endParaRPr lang="en-US" altLang="ja-JP" sz="2400" b="1" dirty="0">
              <a:solidFill>
                <a:schemeClr val="tx1"/>
              </a:solidFill>
              <a:latin typeface="メイリオ" panose="020B0604030504040204" pitchFamily="50" charset="-128"/>
              <a:ea typeface="メイリオ" panose="020B0604030504040204" pitchFamily="50" charset="-128"/>
              <a:cs typeface="+mn-lt"/>
            </a:endParaRPr>
          </a:p>
          <a:p>
            <a:pPr marL="800100" lvl="1" indent="-342900">
              <a:buFont typeface="+mj-lt"/>
              <a:buAutoNum type="arabicPeriod"/>
            </a:pPr>
            <a:r>
              <a:rPr lang="en-US" altLang="ja-JP" sz="2400" dirty="0">
                <a:solidFill>
                  <a:schemeClr val="bg1">
                    <a:lumMod val="65000"/>
                  </a:schemeClr>
                </a:solidFill>
                <a:latin typeface="メイリオ" panose="020B0604030504040204" pitchFamily="50" charset="-128"/>
                <a:ea typeface="メイリオ" panose="020B0604030504040204" pitchFamily="50" charset="-128"/>
              </a:rPr>
              <a:t>P</a:t>
            </a:r>
            <a:r>
              <a:rPr lang="ja-JP" altLang="en-US" sz="2400" dirty="0">
                <a:solidFill>
                  <a:schemeClr val="bg1">
                    <a:lumMod val="65000"/>
                  </a:schemeClr>
                </a:solidFill>
                <a:latin typeface="メイリオ" panose="020B0604030504040204" pitchFamily="50" charset="-128"/>
                <a:ea typeface="メイリオ" panose="020B0604030504040204" pitchFamily="50" charset="-128"/>
              </a:rPr>
              <a:t>ython初級研修</a:t>
            </a:r>
          </a:p>
          <a:p>
            <a:pPr marL="800100" lvl="1" indent="-342900">
              <a:buFont typeface="+mj-lt"/>
              <a:buAutoNum type="arabicPeriod"/>
            </a:pPr>
            <a:r>
              <a:rPr lang="en-US" altLang="ja-JP" sz="2400" dirty="0">
                <a:solidFill>
                  <a:schemeClr val="bg1">
                    <a:lumMod val="65000"/>
                  </a:schemeClr>
                </a:solidFill>
                <a:latin typeface="メイリオ" panose="020B0604030504040204" pitchFamily="50" charset="-128"/>
                <a:ea typeface="メイリオ" panose="020B0604030504040204" pitchFamily="50" charset="-128"/>
              </a:rPr>
              <a:t>P</a:t>
            </a:r>
            <a:r>
              <a:rPr lang="ja-JP" altLang="en-US" sz="2400" dirty="0">
                <a:solidFill>
                  <a:schemeClr val="bg1">
                    <a:lumMod val="65000"/>
                  </a:schemeClr>
                </a:solidFill>
                <a:latin typeface="メイリオ" panose="020B0604030504040204" pitchFamily="50" charset="-128"/>
                <a:ea typeface="メイリオ" panose="020B0604030504040204" pitchFamily="50" charset="-128"/>
              </a:rPr>
              <a:t>ythonデータ加工</a:t>
            </a:r>
            <a:r>
              <a:rPr lang="ja-JP" altLang="en-US" sz="2400" b="1" dirty="0">
                <a:solidFill>
                  <a:schemeClr val="bg1">
                    <a:lumMod val="65000"/>
                  </a:schemeClr>
                </a:solidFill>
                <a:latin typeface="メイリオ" panose="020B0604030504040204" pitchFamily="50" charset="-128"/>
                <a:ea typeface="メイリオ" panose="020B0604030504040204" pitchFamily="50" charset="-128"/>
              </a:rPr>
              <a:t>　</a:t>
            </a:r>
            <a:endParaRPr lang="en-US" altLang="ja-JP" sz="2400" b="1" dirty="0">
              <a:solidFill>
                <a:schemeClr val="bg1">
                  <a:lumMod val="65000"/>
                </a:schemeClr>
              </a:solidFill>
              <a:latin typeface="メイリオ" panose="020B0604030504040204" pitchFamily="50" charset="-128"/>
              <a:ea typeface="メイリオ" panose="020B0604030504040204" pitchFamily="50" charset="-128"/>
            </a:endParaRPr>
          </a:p>
          <a:p>
            <a:pPr marL="800100" lvl="1" indent="-342900">
              <a:buFont typeface="+mj-lt"/>
              <a:buAutoNum type="arabicPeriod"/>
            </a:pPr>
            <a:r>
              <a:rPr lang="ja-JP" altLang="en-US" sz="2400" dirty="0">
                <a:solidFill>
                  <a:schemeClr val="bg1">
                    <a:lumMod val="65000"/>
                  </a:schemeClr>
                </a:solidFill>
                <a:latin typeface="メイリオ" panose="020B0604030504040204" pitchFamily="50" charset="-128"/>
                <a:ea typeface="メイリオ" panose="020B0604030504040204" pitchFamily="50" charset="-128"/>
              </a:rPr>
              <a:t>AI概要</a:t>
            </a:r>
          </a:p>
          <a:p>
            <a:pPr marL="800100" lvl="1" indent="-342900">
              <a:buFont typeface="+mj-lt"/>
              <a:buAutoNum type="arabicPeriod"/>
            </a:pPr>
            <a:r>
              <a:rPr lang="ja-JP" altLang="en-US" sz="2400" b="1" dirty="0">
                <a:solidFill>
                  <a:schemeClr val="tx2">
                    <a:lumMod val="60000"/>
                    <a:lumOff val="40000"/>
                  </a:schemeClr>
                </a:solidFill>
                <a:latin typeface="メイリオ" panose="020B0604030504040204" pitchFamily="50" charset="-128"/>
                <a:ea typeface="メイリオ" panose="020B0604030504040204" pitchFamily="50" charset="-128"/>
              </a:rPr>
              <a:t>AI開発道場　～ライブラリ編～</a:t>
            </a:r>
          </a:p>
          <a:p>
            <a:pPr marL="800100" lvl="1" indent="-342900">
              <a:buFont typeface="+mj-lt"/>
              <a:buAutoNum type="arabicPeriod"/>
            </a:pPr>
            <a:r>
              <a:rPr lang="ja-JP" altLang="ja-JP" sz="2400" dirty="0">
                <a:solidFill>
                  <a:schemeClr val="bg1">
                    <a:lumMod val="65000"/>
                  </a:schemeClr>
                </a:solidFill>
                <a:latin typeface="メイリオ" panose="020B0604030504040204" pitchFamily="50" charset="-128"/>
                <a:ea typeface="メイリオ" panose="020B0604030504040204" pitchFamily="50" charset="-128"/>
                <a:cs typeface="+mn-lt"/>
              </a:rPr>
              <a:t>AI開発道場</a:t>
            </a:r>
            <a:r>
              <a:rPr lang="ja-JP" altLang="en-US" sz="2400" dirty="0">
                <a:solidFill>
                  <a:schemeClr val="bg1">
                    <a:lumMod val="65000"/>
                  </a:schemeClr>
                </a:solidFill>
                <a:latin typeface="メイリオ" panose="020B0604030504040204" pitchFamily="50" charset="-128"/>
                <a:ea typeface="メイリオ" panose="020B0604030504040204" pitchFamily="50" charset="-128"/>
                <a:cs typeface="+mn-lt"/>
              </a:rPr>
              <a:t>　</a:t>
            </a:r>
            <a:r>
              <a:rPr lang="ja-JP" altLang="ja-JP" sz="2400" dirty="0">
                <a:solidFill>
                  <a:schemeClr val="bg1">
                    <a:lumMod val="65000"/>
                  </a:schemeClr>
                </a:solidFill>
                <a:latin typeface="メイリオ" panose="020B0604030504040204" pitchFamily="50" charset="-128"/>
                <a:ea typeface="メイリオ" panose="020B0604030504040204" pitchFamily="50" charset="-128"/>
                <a:cs typeface="+mn-lt"/>
              </a:rPr>
              <a:t>～</a:t>
            </a:r>
            <a:r>
              <a:rPr lang="ja-JP" altLang="en-US" sz="2400" dirty="0">
                <a:solidFill>
                  <a:schemeClr val="bg1">
                    <a:lumMod val="65000"/>
                  </a:schemeClr>
                </a:solidFill>
                <a:latin typeface="メイリオ" panose="020B0604030504040204" pitchFamily="50" charset="-128"/>
                <a:ea typeface="メイリオ" panose="020B0604030504040204" pitchFamily="50" charset="-128"/>
                <a:cs typeface="+mn-lt"/>
              </a:rPr>
              <a:t>クラウ</a:t>
            </a:r>
            <a:r>
              <a:rPr lang="ja-JP" altLang="ja-JP" sz="2400" dirty="0">
                <a:solidFill>
                  <a:schemeClr val="bg1">
                    <a:lumMod val="65000"/>
                  </a:schemeClr>
                </a:solidFill>
                <a:latin typeface="メイリオ" panose="020B0604030504040204" pitchFamily="50" charset="-128"/>
                <a:ea typeface="メイリオ" panose="020B0604030504040204" pitchFamily="50" charset="-128"/>
                <a:cs typeface="+mn-lt"/>
              </a:rPr>
              <a:t>ド編～</a:t>
            </a:r>
            <a:endParaRPr lang="en-US" altLang="ja-JP" sz="2400" dirty="0">
              <a:solidFill>
                <a:schemeClr val="bg1">
                  <a:lumMod val="65000"/>
                </a:schemeClr>
              </a:solidFill>
              <a:latin typeface="メイリオ" panose="020B0604030504040204" pitchFamily="50" charset="-128"/>
              <a:ea typeface="メイリオ" panose="020B0604030504040204" pitchFamily="50" charset="-128"/>
              <a:cs typeface="+mn-lt"/>
            </a:endParaRPr>
          </a:p>
          <a:p>
            <a:pPr lvl="1"/>
            <a:endParaRPr lang="en-US" altLang="ja-JP" sz="2800" dirty="0">
              <a:solidFill>
                <a:schemeClr val="bg1">
                  <a:lumMod val="65000"/>
                </a:schemeClr>
              </a:solidFill>
              <a:latin typeface="メイリオ" panose="020B0604030504040204" pitchFamily="50" charset="-128"/>
              <a:ea typeface="メイリオ" panose="020B0604030504040204" pitchFamily="50" charset="-128"/>
              <a:cs typeface="+mn-lt"/>
            </a:endParaRPr>
          </a:p>
          <a:p>
            <a:pPr marL="342900" indent="-342900">
              <a:buFont typeface="Arial" panose="020B0604020202020204" pitchFamily="34" charset="0"/>
              <a:buChar char="•"/>
            </a:pPr>
            <a:r>
              <a:rPr lang="ja-JP" altLang="en-US" sz="2800" b="1" dirty="0">
                <a:solidFill>
                  <a:schemeClr val="bg1">
                    <a:lumMod val="65000"/>
                  </a:schemeClr>
                </a:solidFill>
                <a:latin typeface="メイリオ" panose="020B0604030504040204" pitchFamily="50" charset="-128"/>
                <a:ea typeface="メイリオ" panose="020B0604030504040204" pitchFamily="50" charset="-128"/>
                <a:cs typeface="+mn-lt"/>
              </a:rPr>
              <a:t>質疑応答</a:t>
            </a:r>
            <a:r>
              <a:rPr lang="en-US" altLang="ja-JP" sz="2400" b="1" dirty="0">
                <a:solidFill>
                  <a:schemeClr val="bg1">
                    <a:lumMod val="65000"/>
                  </a:schemeClr>
                </a:solidFill>
                <a:latin typeface="メイリオ" panose="020B0604030504040204" pitchFamily="50" charset="-128"/>
                <a:ea typeface="メイリオ" panose="020B0604030504040204" pitchFamily="50" charset="-128"/>
                <a:cs typeface="+mn-lt"/>
              </a:rPr>
              <a:t>(10</a:t>
            </a:r>
            <a:r>
              <a:rPr lang="ja-JP" altLang="en-US" sz="2400" b="1" dirty="0">
                <a:solidFill>
                  <a:schemeClr val="bg1">
                    <a:lumMod val="65000"/>
                  </a:schemeClr>
                </a:solidFill>
                <a:latin typeface="メイリオ" panose="020B0604030504040204" pitchFamily="50" charset="-128"/>
                <a:ea typeface="メイリオ" panose="020B0604030504040204" pitchFamily="50" charset="-128"/>
                <a:cs typeface="+mn-lt"/>
              </a:rPr>
              <a:t>分</a:t>
            </a:r>
            <a:r>
              <a:rPr lang="en-US" altLang="ja-JP" sz="2400" b="1" dirty="0">
                <a:solidFill>
                  <a:schemeClr val="bg1">
                    <a:lumMod val="65000"/>
                  </a:schemeClr>
                </a:solidFill>
                <a:latin typeface="メイリオ" panose="020B0604030504040204" pitchFamily="50" charset="-128"/>
                <a:ea typeface="メイリオ" panose="020B0604030504040204" pitchFamily="50" charset="-128"/>
                <a:cs typeface="+mn-lt"/>
              </a:rPr>
              <a:t>)</a:t>
            </a:r>
            <a:endParaRPr lang="en-US" altLang="ja-JP" sz="2400" b="1" dirty="0">
              <a:solidFill>
                <a:schemeClr val="bg1">
                  <a:lumMod val="65000"/>
                </a:schemeClr>
              </a:solidFill>
              <a:latin typeface="Meiryo UI" panose="020B0604030504040204" pitchFamily="50" charset="-128"/>
              <a:ea typeface="Meiryo UI" panose="020B0604030504040204" pitchFamily="50" charset="-128"/>
            </a:endParaRPr>
          </a:p>
          <a:p>
            <a:endParaRPr lang="ja-JP" altLang="en-US" sz="2800" dirty="0">
              <a:solidFill>
                <a:srgbClr val="000000"/>
              </a:solidFill>
              <a:latin typeface="Meiryo UI" panose="020B0604030504040204" pitchFamily="50" charset="-128"/>
              <a:ea typeface="Meiryo UI" panose="020B0604030504040204" pitchFamily="50" charset="-128"/>
            </a:endParaRPr>
          </a:p>
        </p:txBody>
      </p:sp>
      <p:sp>
        <p:nvSpPr>
          <p:cNvPr id="3" name="タイトル 1">
            <a:extLst>
              <a:ext uri="{FF2B5EF4-FFF2-40B4-BE49-F238E27FC236}">
                <a16:creationId xmlns:a16="http://schemas.microsoft.com/office/drawing/2014/main" id="{E1E4F344-931C-4AD4-9AF7-E99A71E6A610}"/>
              </a:ext>
            </a:extLst>
          </p:cNvPr>
          <p:cNvSpPr txBox="1">
            <a:spLocks/>
          </p:cNvSpPr>
          <p:nvPr/>
        </p:nvSpPr>
        <p:spPr>
          <a:xfrm>
            <a:off x="191344" y="237624"/>
            <a:ext cx="10513169" cy="432048"/>
          </a:xfrm>
        </p:spPr>
        <p:txBody>
          <a:bodyPr anchor="b"/>
          <a:lstStyle>
            <a:lvl1pPr algn="ctr" rtl="0" eaLnBrk="1" fontAlgn="base" hangingPunct="1">
              <a:spcBef>
                <a:spcPct val="0"/>
              </a:spcBef>
              <a:spcAft>
                <a:spcPct val="0"/>
              </a:spcAft>
              <a:defRPr kumimoji="1" sz="6000">
                <a:solidFill>
                  <a:schemeClr val="tx2">
                    <a:lumMod val="50000"/>
                  </a:schemeClr>
                </a:solidFill>
                <a:latin typeface="游ゴシック" panose="020B0400000000000000" pitchFamily="50" charset="-128"/>
                <a:ea typeface="游ゴシック" panose="020B0400000000000000" pitchFamily="50" charset="-128"/>
                <a:cs typeface="Meiryo UI" panose="020B0604030504040204" pitchFamily="50" charset="-128"/>
              </a:defRPr>
            </a:lvl1pPr>
            <a:lvl2pPr algn="ctr" rtl="0" eaLnBrk="1" fontAlgn="base" hangingPunct="1">
              <a:spcBef>
                <a:spcPct val="0"/>
              </a:spcBef>
              <a:spcAft>
                <a:spcPct val="0"/>
              </a:spcAft>
              <a:defRPr kumimoji="1" sz="4400">
                <a:solidFill>
                  <a:srgbClr val="990033"/>
                </a:solidFill>
                <a:latin typeface="MS UI Gothic" pitchFamily="50" charset="-128"/>
                <a:ea typeface="MS UI Gothic" pitchFamily="50" charset="-128"/>
              </a:defRPr>
            </a:lvl2pPr>
            <a:lvl3pPr algn="ctr" rtl="0" eaLnBrk="1" fontAlgn="base" hangingPunct="1">
              <a:spcBef>
                <a:spcPct val="0"/>
              </a:spcBef>
              <a:spcAft>
                <a:spcPct val="0"/>
              </a:spcAft>
              <a:defRPr kumimoji="1" sz="4400">
                <a:solidFill>
                  <a:srgbClr val="990033"/>
                </a:solidFill>
                <a:latin typeface="MS UI Gothic" pitchFamily="50" charset="-128"/>
                <a:ea typeface="MS UI Gothic" pitchFamily="50" charset="-128"/>
              </a:defRPr>
            </a:lvl3pPr>
            <a:lvl4pPr algn="ctr" rtl="0" eaLnBrk="1" fontAlgn="base" hangingPunct="1">
              <a:spcBef>
                <a:spcPct val="0"/>
              </a:spcBef>
              <a:spcAft>
                <a:spcPct val="0"/>
              </a:spcAft>
              <a:defRPr kumimoji="1" sz="4400">
                <a:solidFill>
                  <a:srgbClr val="990033"/>
                </a:solidFill>
                <a:latin typeface="MS UI Gothic" pitchFamily="50" charset="-128"/>
                <a:ea typeface="MS UI Gothic" pitchFamily="50" charset="-128"/>
              </a:defRPr>
            </a:lvl4pPr>
            <a:lvl5pPr algn="ctr" rtl="0" eaLnBrk="1" fontAlgn="base" hangingPunct="1">
              <a:spcBef>
                <a:spcPct val="0"/>
              </a:spcBef>
              <a:spcAft>
                <a:spcPct val="0"/>
              </a:spcAft>
              <a:defRPr kumimoji="1" sz="4400">
                <a:solidFill>
                  <a:srgbClr val="990033"/>
                </a:solidFill>
                <a:latin typeface="MS UI Gothic" pitchFamily="50" charset="-128"/>
                <a:ea typeface="MS UI Gothic" pitchFamily="50" charset="-128"/>
              </a:defRPr>
            </a:lvl5pPr>
            <a:lvl6pPr marL="457200" algn="ctr" rtl="0" eaLnBrk="1" fontAlgn="base" hangingPunct="1">
              <a:spcBef>
                <a:spcPct val="0"/>
              </a:spcBef>
              <a:spcAft>
                <a:spcPct val="0"/>
              </a:spcAft>
              <a:defRPr kumimoji="1" sz="4400">
                <a:solidFill>
                  <a:srgbClr val="990033"/>
                </a:solidFill>
                <a:latin typeface="Garamond" pitchFamily="18" charset="0"/>
                <a:ea typeface="ＭＳ Ｐゴシック" pitchFamily="50" charset="-128"/>
              </a:defRPr>
            </a:lvl6pPr>
            <a:lvl7pPr marL="914400" algn="ctr" rtl="0" eaLnBrk="1" fontAlgn="base" hangingPunct="1">
              <a:spcBef>
                <a:spcPct val="0"/>
              </a:spcBef>
              <a:spcAft>
                <a:spcPct val="0"/>
              </a:spcAft>
              <a:defRPr kumimoji="1" sz="4400">
                <a:solidFill>
                  <a:srgbClr val="990033"/>
                </a:solidFill>
                <a:latin typeface="Garamond" pitchFamily="18" charset="0"/>
                <a:ea typeface="ＭＳ Ｐゴシック" pitchFamily="50" charset="-128"/>
              </a:defRPr>
            </a:lvl7pPr>
            <a:lvl8pPr marL="1371600" algn="ctr" rtl="0" eaLnBrk="1" fontAlgn="base" hangingPunct="1">
              <a:spcBef>
                <a:spcPct val="0"/>
              </a:spcBef>
              <a:spcAft>
                <a:spcPct val="0"/>
              </a:spcAft>
              <a:defRPr kumimoji="1" sz="4400">
                <a:solidFill>
                  <a:srgbClr val="990033"/>
                </a:solidFill>
                <a:latin typeface="Garamond" pitchFamily="18" charset="0"/>
                <a:ea typeface="ＭＳ Ｐゴシック" pitchFamily="50" charset="-128"/>
              </a:defRPr>
            </a:lvl8pPr>
            <a:lvl9pPr marL="1828800" algn="ctr" rtl="0" eaLnBrk="1" fontAlgn="base" hangingPunct="1">
              <a:spcBef>
                <a:spcPct val="0"/>
              </a:spcBef>
              <a:spcAft>
                <a:spcPct val="0"/>
              </a:spcAft>
              <a:defRPr kumimoji="1" sz="4400">
                <a:solidFill>
                  <a:srgbClr val="990033"/>
                </a:solidFill>
                <a:latin typeface="Garamond" pitchFamily="18" charset="0"/>
                <a:ea typeface="ＭＳ Ｐゴシック" pitchFamily="50" charset="-128"/>
              </a:defRPr>
            </a:lvl9pPr>
          </a:lstStyle>
          <a:p>
            <a:pPr algn="l"/>
            <a:r>
              <a:rPr lang="en-US" altLang="ja-JP" sz="2400" dirty="0">
                <a:solidFill>
                  <a:schemeClr val="tx1"/>
                </a:solidFill>
                <a:latin typeface="メイリオ" panose="020B0604030504040204" pitchFamily="50" charset="-128"/>
                <a:ea typeface="メイリオ" panose="020B0604030504040204" pitchFamily="50" charset="-128"/>
              </a:rPr>
              <a:t>4.</a:t>
            </a:r>
            <a:r>
              <a:rPr lang="ja-JP" altLang="en-US" sz="2400" dirty="0">
                <a:solidFill>
                  <a:schemeClr val="tx1"/>
                </a:solidFill>
                <a:latin typeface="メイリオ" panose="020B0604030504040204" pitchFamily="50" charset="-128"/>
                <a:ea typeface="メイリオ" panose="020B0604030504040204" pitchFamily="50" charset="-128"/>
              </a:rPr>
              <a:t> AI開発道場　～ライブラリ編～</a:t>
            </a:r>
          </a:p>
        </p:txBody>
      </p:sp>
    </p:spTree>
    <p:extLst>
      <p:ext uri="{BB962C8B-B14F-4D97-AF65-F5344CB8AC3E}">
        <p14:creationId xmlns:p14="http://schemas.microsoft.com/office/powerpoint/2010/main" val="28284304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表 5">
            <a:extLst>
              <a:ext uri="{FF2B5EF4-FFF2-40B4-BE49-F238E27FC236}">
                <a16:creationId xmlns:a16="http://schemas.microsoft.com/office/drawing/2014/main" id="{EAD3F0CB-38C3-45F6-951C-A52AD59A3CD6}"/>
              </a:ext>
            </a:extLst>
          </p:cNvPr>
          <p:cNvGraphicFramePr>
            <a:graphicFrameLocks noGrp="1"/>
          </p:cNvGraphicFramePr>
          <p:nvPr>
            <p:ph idx="1"/>
            <p:extLst>
              <p:ext uri="{D42A27DB-BD31-4B8C-83A1-F6EECF244321}">
                <p14:modId xmlns:p14="http://schemas.microsoft.com/office/powerpoint/2010/main" val="1037317319"/>
              </p:ext>
            </p:extLst>
          </p:nvPr>
        </p:nvGraphicFramePr>
        <p:xfrm>
          <a:off x="526489" y="1561483"/>
          <a:ext cx="11258143" cy="4675829"/>
        </p:xfrm>
        <a:graphic>
          <a:graphicData uri="http://schemas.openxmlformats.org/drawingml/2006/table">
            <a:tbl>
              <a:tblPr firstRow="1" bandRow="1">
                <a:tableStyleId>{5C22544A-7EE6-4342-B048-85BDC9FD1C3A}</a:tableStyleId>
              </a:tblPr>
              <a:tblGrid>
                <a:gridCol w="2229594">
                  <a:extLst>
                    <a:ext uri="{9D8B030D-6E8A-4147-A177-3AD203B41FA5}">
                      <a16:colId xmlns:a16="http://schemas.microsoft.com/office/drawing/2014/main" val="1585277866"/>
                    </a:ext>
                  </a:extLst>
                </a:gridCol>
                <a:gridCol w="1519549">
                  <a:extLst>
                    <a:ext uri="{9D8B030D-6E8A-4147-A177-3AD203B41FA5}">
                      <a16:colId xmlns:a16="http://schemas.microsoft.com/office/drawing/2014/main" val="2040835314"/>
                    </a:ext>
                  </a:extLst>
                </a:gridCol>
                <a:gridCol w="7509000">
                  <a:extLst>
                    <a:ext uri="{9D8B030D-6E8A-4147-A177-3AD203B41FA5}">
                      <a16:colId xmlns:a16="http://schemas.microsoft.com/office/drawing/2014/main" val="425302341"/>
                    </a:ext>
                  </a:extLst>
                </a:gridCol>
              </a:tblGrid>
              <a:tr h="441732">
                <a:tc>
                  <a:txBody>
                    <a:bodyPr/>
                    <a:lstStyle/>
                    <a:p>
                      <a:pPr algn="ctr">
                        <a:lnSpc>
                          <a:spcPct val="150000"/>
                        </a:lnSpc>
                      </a:pPr>
                      <a:r>
                        <a:rPr kumimoji="1" lang="ja-JP" altLang="en-US" sz="1600" dirty="0">
                          <a:latin typeface="メイリオ" panose="020B0604030504040204" pitchFamily="50" charset="-128"/>
                          <a:ea typeface="メイリオ" panose="020B0604030504040204" pitchFamily="50" charset="-128"/>
                        </a:rPr>
                        <a:t>ライブラリ名</a:t>
                      </a:r>
                    </a:p>
                  </a:txBody>
                  <a:tcPr/>
                </a:tc>
                <a:tc>
                  <a:txBody>
                    <a:bodyPr/>
                    <a:lstStyle/>
                    <a:p>
                      <a:pPr algn="ctr">
                        <a:lnSpc>
                          <a:spcPct val="150000"/>
                        </a:lnSpc>
                      </a:pPr>
                      <a:r>
                        <a:rPr kumimoji="1" lang="ja-JP" altLang="en-US" sz="1600" dirty="0">
                          <a:latin typeface="メイリオ" panose="020B0604030504040204" pitchFamily="50" charset="-128"/>
                          <a:ea typeface="メイリオ" panose="020B0604030504040204" pitchFamily="50" charset="-128"/>
                        </a:rPr>
                        <a:t>分野</a:t>
                      </a:r>
                    </a:p>
                  </a:txBody>
                  <a:tcPr/>
                </a:tc>
                <a:tc>
                  <a:txBody>
                    <a:bodyPr/>
                    <a:lstStyle/>
                    <a:p>
                      <a:pPr algn="ctr">
                        <a:lnSpc>
                          <a:spcPct val="150000"/>
                        </a:lnSpc>
                      </a:pPr>
                      <a:r>
                        <a:rPr kumimoji="1" lang="ja-JP" altLang="en-US" sz="1600" dirty="0">
                          <a:latin typeface="メイリオ" panose="020B0604030504040204" pitchFamily="50" charset="-128"/>
                          <a:ea typeface="メイリオ" panose="020B0604030504040204" pitchFamily="50" charset="-128"/>
                        </a:rPr>
                        <a:t>詳細</a:t>
                      </a:r>
                    </a:p>
                  </a:txBody>
                  <a:tcPr/>
                </a:tc>
                <a:extLst>
                  <a:ext uri="{0D108BD9-81ED-4DB2-BD59-A6C34878D82A}">
                    <a16:rowId xmlns:a16="http://schemas.microsoft.com/office/drawing/2014/main" val="3312666551"/>
                  </a:ext>
                </a:extLst>
              </a:tr>
              <a:tr h="998428">
                <a:tc>
                  <a:txBody>
                    <a:bodyPr/>
                    <a:lstStyle/>
                    <a:p>
                      <a:r>
                        <a:rPr kumimoji="1" lang="en-US" altLang="ja-JP" sz="1600" dirty="0" err="1">
                          <a:latin typeface="メイリオ" panose="020B0604030504040204" pitchFamily="50" charset="-128"/>
                          <a:ea typeface="メイリオ" panose="020B0604030504040204" pitchFamily="50" charset="-128"/>
                        </a:rPr>
                        <a:t>scikit</a:t>
                      </a:r>
                      <a:r>
                        <a:rPr kumimoji="1" lang="en-US" altLang="ja-JP" sz="1600" dirty="0">
                          <a:latin typeface="メイリオ" panose="020B0604030504040204" pitchFamily="50" charset="-128"/>
                          <a:ea typeface="メイリオ" panose="020B0604030504040204" pitchFamily="50" charset="-128"/>
                        </a:rPr>
                        <a:t>-learn</a:t>
                      </a:r>
                      <a:endParaRPr kumimoji="1" lang="ja-JP" altLang="en-US" sz="1600" dirty="0">
                        <a:latin typeface="メイリオ" panose="020B0604030504040204" pitchFamily="50" charset="-128"/>
                        <a:ea typeface="メイリオ" panose="020B0604030504040204" pitchFamily="50" charset="-128"/>
                      </a:endParaRPr>
                    </a:p>
                  </a:txBody>
                  <a:tcPr/>
                </a:tc>
                <a:tc>
                  <a:txBody>
                    <a:bodyPr/>
                    <a:lstStyle/>
                    <a:p>
                      <a:r>
                        <a:rPr kumimoji="1" lang="ja-JP" altLang="en-US" sz="1600" dirty="0">
                          <a:latin typeface="メイリオ" panose="020B0604030504040204" pitchFamily="50" charset="-128"/>
                          <a:ea typeface="メイリオ" panose="020B0604030504040204" pitchFamily="50" charset="-128"/>
                        </a:rPr>
                        <a:t>分類・回帰</a:t>
                      </a:r>
                    </a:p>
                  </a:txBody>
                  <a:tcPr/>
                </a:tc>
                <a:tc>
                  <a:txBody>
                    <a:bodyPr/>
                    <a:lstStyle/>
                    <a:p>
                      <a:r>
                        <a:rPr kumimoji="1" lang="en-US" altLang="ja-JP" sz="1600" dirty="0" err="1">
                          <a:latin typeface="メイリオ" panose="020B0604030504040204" pitchFamily="50" charset="-128"/>
                          <a:ea typeface="メイリオ" panose="020B0604030504040204" pitchFamily="50" charset="-128"/>
                        </a:rPr>
                        <a:t>scikit</a:t>
                      </a:r>
                      <a:r>
                        <a:rPr kumimoji="1" lang="en-US" altLang="ja-JP" sz="1600" dirty="0">
                          <a:latin typeface="メイリオ" panose="020B0604030504040204" pitchFamily="50" charset="-128"/>
                          <a:ea typeface="メイリオ" panose="020B0604030504040204" pitchFamily="50" charset="-128"/>
                        </a:rPr>
                        <a:t>-learn</a:t>
                      </a:r>
                      <a:r>
                        <a:rPr kumimoji="1" lang="ja-JP" altLang="en-US" sz="1600" dirty="0">
                          <a:latin typeface="メイリオ" panose="020B0604030504040204" pitchFamily="50" charset="-128"/>
                          <a:ea typeface="メイリオ" panose="020B0604030504040204" pitchFamily="50" charset="-128"/>
                        </a:rPr>
                        <a:t>は</a:t>
                      </a:r>
                      <a:r>
                        <a:rPr kumimoji="1" lang="en-US" altLang="ja-JP" sz="1600" dirty="0">
                          <a:latin typeface="メイリオ" panose="020B0604030504040204" pitchFamily="50" charset="-128"/>
                          <a:ea typeface="メイリオ" panose="020B0604030504040204" pitchFamily="50" charset="-128"/>
                        </a:rPr>
                        <a:t>python</a:t>
                      </a:r>
                      <a:r>
                        <a:rPr kumimoji="1" lang="ja-JP" altLang="en-US" sz="1600" dirty="0">
                          <a:latin typeface="メイリオ" panose="020B0604030504040204" pitchFamily="50" charset="-128"/>
                          <a:ea typeface="メイリオ" panose="020B0604030504040204" pitchFamily="50" charset="-128"/>
                        </a:rPr>
                        <a:t>機械学習分野でよく使われるライブラリの</a:t>
                      </a:r>
                      <a:r>
                        <a:rPr kumimoji="1" lang="en-US" altLang="ja-JP" sz="1600" dirty="0">
                          <a:latin typeface="メイリオ" panose="020B0604030504040204" pitchFamily="50" charset="-128"/>
                          <a:ea typeface="メイリオ" panose="020B0604030504040204" pitchFamily="50" charset="-128"/>
                        </a:rPr>
                        <a:t>1</a:t>
                      </a:r>
                      <a:r>
                        <a:rPr kumimoji="1" lang="ja-JP" altLang="en-US" sz="1600" dirty="0">
                          <a:latin typeface="メイリオ" panose="020B0604030504040204" pitchFamily="50" charset="-128"/>
                          <a:ea typeface="メイリオ" panose="020B0604030504040204" pitchFamily="50" charset="-128"/>
                        </a:rPr>
                        <a:t>つ。</a:t>
                      </a:r>
                      <a:endParaRPr kumimoji="1" lang="en-US" altLang="ja-JP" sz="1600" dirty="0">
                        <a:latin typeface="メイリオ" panose="020B0604030504040204" pitchFamily="50" charset="-128"/>
                        <a:ea typeface="メイリオ" panose="020B0604030504040204" pitchFamily="50" charset="-128"/>
                      </a:endParaRPr>
                    </a:p>
                    <a:p>
                      <a:r>
                        <a:rPr kumimoji="1" lang="en-US" altLang="ja-JP" sz="1600" dirty="0" err="1">
                          <a:latin typeface="メイリオ" panose="020B0604030504040204" pitchFamily="50" charset="-128"/>
                          <a:ea typeface="メイリオ" panose="020B0604030504040204" pitchFamily="50" charset="-128"/>
                        </a:rPr>
                        <a:t>scikit</a:t>
                      </a:r>
                      <a:r>
                        <a:rPr kumimoji="1" lang="en-US" altLang="ja-JP" sz="1600" dirty="0">
                          <a:latin typeface="メイリオ" panose="020B0604030504040204" pitchFamily="50" charset="-128"/>
                          <a:ea typeface="メイリオ" panose="020B0604030504040204" pitchFamily="50" charset="-128"/>
                        </a:rPr>
                        <a:t>-learn</a:t>
                      </a:r>
                      <a:r>
                        <a:rPr kumimoji="1" lang="ja-JP" altLang="en-US" sz="1600" dirty="0">
                          <a:latin typeface="メイリオ" panose="020B0604030504040204" pitchFamily="50" charset="-128"/>
                          <a:ea typeface="メイリオ" panose="020B0604030504040204" pitchFamily="50" charset="-128"/>
                        </a:rPr>
                        <a:t>はオープンソースであり、ドキュメントも豊富である。</a:t>
                      </a:r>
                    </a:p>
                    <a:p>
                      <a:r>
                        <a:rPr kumimoji="1" lang="ja-JP" altLang="en-US" sz="1600" dirty="0">
                          <a:latin typeface="メイリオ" panose="020B0604030504040204" pitchFamily="50" charset="-128"/>
                          <a:ea typeface="メイリオ" panose="020B0604030504040204" pitchFamily="50" charset="-128"/>
                        </a:rPr>
                        <a:t>大きく分けて分類、回帰、クラスタリング、</a:t>
                      </a:r>
                      <a:r>
                        <a:rPr kumimoji="1" lang="en-US" altLang="ja-JP" sz="1600" kern="1200" dirty="0">
                          <a:solidFill>
                            <a:schemeClr val="dk1"/>
                          </a:solidFill>
                          <a:latin typeface="メイリオ" panose="020B0604030504040204" pitchFamily="50" charset="-128"/>
                          <a:ea typeface="メイリオ" panose="020B0604030504040204" pitchFamily="50" charset="-128"/>
                          <a:cs typeface="+mn-cs"/>
                        </a:rPr>
                        <a:t>SVM</a:t>
                      </a:r>
                      <a:r>
                        <a:rPr kumimoji="1" lang="ja-JP" altLang="en-US" sz="1600" kern="1200" dirty="0">
                          <a:solidFill>
                            <a:schemeClr val="dk1"/>
                          </a:solidFill>
                          <a:latin typeface="メイリオ" panose="020B0604030504040204" pitchFamily="50" charset="-128"/>
                          <a:ea typeface="メイリオ" panose="020B0604030504040204" pitchFamily="50" charset="-128"/>
                          <a:cs typeface="+mn-cs"/>
                        </a:rPr>
                        <a:t>、ランダムフォレストなどのアルゴリズムを備えている。</a:t>
                      </a:r>
                    </a:p>
                  </a:txBody>
                  <a:tcPr/>
                </a:tc>
                <a:extLst>
                  <a:ext uri="{0D108BD9-81ED-4DB2-BD59-A6C34878D82A}">
                    <a16:rowId xmlns:a16="http://schemas.microsoft.com/office/drawing/2014/main" val="2394075621"/>
                  </a:ext>
                </a:extLst>
              </a:tr>
              <a:tr h="1226247">
                <a:tc>
                  <a:txBody>
                    <a:bodyPr/>
                    <a:lstStyle/>
                    <a:p>
                      <a:r>
                        <a:rPr kumimoji="1" lang="en-US" altLang="ja-JP" sz="1600" dirty="0" err="1">
                          <a:latin typeface="メイリオ" panose="020B0604030504040204" pitchFamily="50" charset="-128"/>
                          <a:ea typeface="メイリオ" panose="020B0604030504040204" pitchFamily="50" charset="-128"/>
                        </a:rPr>
                        <a:t>Tensorflow</a:t>
                      </a:r>
                      <a:endParaRPr kumimoji="1" lang="ja-JP" altLang="en-US" sz="1600" dirty="0">
                        <a:latin typeface="メイリオ" panose="020B0604030504040204" pitchFamily="50" charset="-128"/>
                        <a:ea typeface="メイリオ" panose="020B0604030504040204" pitchFamily="50" charset="-128"/>
                      </a:endParaRPr>
                    </a:p>
                  </a:txBody>
                  <a:tcPr/>
                </a:tc>
                <a:tc>
                  <a:txBody>
                    <a:bodyPr/>
                    <a:lstStyle/>
                    <a:p>
                      <a:r>
                        <a:rPr kumimoji="1" lang="ja-JP" altLang="en-US" sz="1600" dirty="0">
                          <a:latin typeface="メイリオ" panose="020B0604030504040204" pitchFamily="50" charset="-128"/>
                          <a:ea typeface="メイリオ" panose="020B0604030504040204" pitchFamily="50" charset="-128"/>
                        </a:rPr>
                        <a:t>画像分類</a:t>
                      </a:r>
                    </a:p>
                  </a:txBody>
                  <a:tcPr/>
                </a:tc>
                <a:tc>
                  <a:txBody>
                    <a:bodyPr/>
                    <a:lstStyle/>
                    <a:p>
                      <a:r>
                        <a:rPr kumimoji="1" lang="en-US" altLang="ja-JP" sz="1600" dirty="0">
                          <a:latin typeface="メイリオ" panose="020B0604030504040204" pitchFamily="50" charset="-128"/>
                          <a:ea typeface="メイリオ" panose="020B0604030504040204" pitchFamily="50" charset="-128"/>
                        </a:rPr>
                        <a:t>Google</a:t>
                      </a:r>
                      <a:r>
                        <a:rPr kumimoji="1" lang="ja-JP" altLang="en-US" sz="1600" dirty="0">
                          <a:latin typeface="メイリオ" panose="020B0604030504040204" pitchFamily="50" charset="-128"/>
                          <a:ea typeface="メイリオ" panose="020B0604030504040204" pitchFamily="50" charset="-128"/>
                        </a:rPr>
                        <a:t>が開発した機械学習に用いるための</a:t>
                      </a:r>
                      <a:r>
                        <a:rPr kumimoji="1" lang="en-US" altLang="ja-JP" sz="1600" dirty="0">
                          <a:latin typeface="メイリオ" panose="020B0604030504040204" pitchFamily="50" charset="-128"/>
                          <a:ea typeface="メイリオ" panose="020B0604030504040204" pitchFamily="50" charset="-128"/>
                        </a:rPr>
                        <a:t>OSS</a:t>
                      </a:r>
                      <a:r>
                        <a:rPr kumimoji="1" lang="ja-JP" altLang="en-US" sz="1600" dirty="0">
                          <a:latin typeface="メイリオ" panose="020B0604030504040204" pitchFamily="50" charset="-128"/>
                          <a:ea typeface="メイリオ" panose="020B0604030504040204" pitchFamily="50" charset="-128"/>
                        </a:rPr>
                        <a:t>ライブラリ。</a:t>
                      </a:r>
                    </a:p>
                    <a:p>
                      <a:r>
                        <a:rPr kumimoji="1" lang="ja-JP" altLang="en-US" sz="1600" dirty="0">
                          <a:latin typeface="メイリオ" panose="020B0604030504040204" pitchFamily="50" charset="-128"/>
                          <a:ea typeface="メイリオ" panose="020B0604030504040204" pitchFamily="50" charset="-128"/>
                        </a:rPr>
                        <a:t>ディープラーニングの分野では幅広く利用され、画像に写っているものを認識して文章化するアルゴリズム、各種数値計算、自然言語処理</a:t>
                      </a:r>
                      <a:r>
                        <a:rPr kumimoji="1" lang="en-US" altLang="ja-JP" sz="1600" dirty="0">
                          <a:latin typeface="メイリオ" panose="020B0604030504040204" pitchFamily="50" charset="-128"/>
                          <a:ea typeface="メイリオ" panose="020B0604030504040204" pitchFamily="50" charset="-128"/>
                        </a:rPr>
                        <a:t>(</a:t>
                      </a:r>
                      <a:r>
                        <a:rPr kumimoji="1" lang="ja-JP" altLang="en-US" sz="1600" dirty="0">
                          <a:latin typeface="メイリオ" panose="020B0604030504040204" pitchFamily="50" charset="-128"/>
                          <a:ea typeface="メイリオ" panose="020B0604030504040204" pitchFamily="50" charset="-128"/>
                        </a:rPr>
                        <a:t>翻訳</a:t>
                      </a:r>
                      <a:r>
                        <a:rPr kumimoji="1" lang="en-US" altLang="ja-JP" sz="1600" dirty="0">
                          <a:latin typeface="メイリオ" panose="020B0604030504040204" pitchFamily="50" charset="-128"/>
                          <a:ea typeface="メイリオ" panose="020B0604030504040204" pitchFamily="50" charset="-128"/>
                        </a:rPr>
                        <a:t>)</a:t>
                      </a:r>
                      <a:r>
                        <a:rPr kumimoji="1" lang="ja-JP" altLang="en-US" sz="1600" dirty="0">
                          <a:latin typeface="メイリオ" panose="020B0604030504040204" pitchFamily="50" charset="-128"/>
                          <a:ea typeface="メイリオ" panose="020B0604030504040204" pitchFamily="50" charset="-128"/>
                        </a:rPr>
                        <a:t>、など用途は多岐に及ぶ。</a:t>
                      </a:r>
                    </a:p>
                  </a:txBody>
                  <a:tcPr/>
                </a:tc>
                <a:extLst>
                  <a:ext uri="{0D108BD9-81ED-4DB2-BD59-A6C34878D82A}">
                    <a16:rowId xmlns:a16="http://schemas.microsoft.com/office/drawing/2014/main" val="3946911217"/>
                  </a:ext>
                </a:extLst>
              </a:tr>
              <a:tr h="129403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600" dirty="0" err="1">
                          <a:latin typeface="メイリオ" panose="020B0604030504040204" pitchFamily="50" charset="-128"/>
                          <a:ea typeface="メイリオ" panose="020B0604030504040204" pitchFamily="50" charset="-128"/>
                        </a:rPr>
                        <a:t>Keras</a:t>
                      </a:r>
                      <a:endParaRPr kumimoji="1" lang="en-US" altLang="ja-JP" sz="1600" dirty="0">
                        <a:latin typeface="メイリオ" panose="020B0604030504040204" pitchFamily="50" charset="-128"/>
                        <a:ea typeface="メイリオ" panose="020B0604030504040204"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600" dirty="0">
                          <a:latin typeface="メイリオ" panose="020B0604030504040204" pitchFamily="50" charset="-128"/>
                          <a:ea typeface="メイリオ" panose="020B0604030504040204" pitchFamily="50" charset="-128"/>
                        </a:rPr>
                        <a:t>₍</a:t>
                      </a:r>
                      <a:r>
                        <a:rPr kumimoji="1" lang="en-US" altLang="ja-JP" sz="1600" dirty="0" err="1">
                          <a:latin typeface="メイリオ" panose="020B0604030504040204" pitchFamily="50" charset="-128"/>
                          <a:ea typeface="メイリオ" panose="020B0604030504040204" pitchFamily="50" charset="-128"/>
                        </a:rPr>
                        <a:t>Tensorflow</a:t>
                      </a:r>
                      <a:r>
                        <a:rPr kumimoji="1" lang="en-US" altLang="ja-JP" sz="1600" dirty="0">
                          <a:latin typeface="メイリオ" panose="020B0604030504040204" pitchFamily="50" charset="-128"/>
                          <a:ea typeface="メイリオ" panose="020B0604030504040204" pitchFamily="50" charset="-128"/>
                        </a:rPr>
                        <a:t>/</a:t>
                      </a:r>
                      <a:r>
                        <a:rPr kumimoji="1" lang="en-US" altLang="ja-JP" sz="1600" dirty="0" err="1">
                          <a:latin typeface="メイリオ" panose="020B0604030504040204" pitchFamily="50" charset="-128"/>
                          <a:ea typeface="メイリオ" panose="020B0604030504040204" pitchFamily="50" charset="-128"/>
                        </a:rPr>
                        <a:t>Keras</a:t>
                      </a:r>
                      <a:r>
                        <a:rPr kumimoji="1" lang="en-US" altLang="ja-JP" sz="1600" dirty="0">
                          <a:latin typeface="メイリオ" panose="020B0604030504040204" pitchFamily="50" charset="-128"/>
                          <a:ea typeface="メイリオ" panose="020B0604030504040204" pitchFamily="50" charset="-128"/>
                        </a:rPr>
                        <a:t>)</a:t>
                      </a:r>
                      <a:endParaRPr kumimoji="1" lang="ja-JP" altLang="en-US" sz="1600" dirty="0">
                        <a:latin typeface="メイリオ" panose="020B0604030504040204" pitchFamily="50" charset="-128"/>
                        <a:ea typeface="メイリオ" panose="020B0604030504040204" pitchFamily="50" charset="-128"/>
                      </a:endParaRPr>
                    </a:p>
                  </a:txBody>
                  <a:tcPr/>
                </a:tc>
                <a:tc>
                  <a:txBody>
                    <a:bodyPr/>
                    <a:lstStyle/>
                    <a:p>
                      <a:endParaRPr kumimoji="1" lang="ja-JP" altLang="en-US" sz="1600" dirty="0">
                        <a:latin typeface="メイリオ" panose="020B0604030504040204" pitchFamily="50" charset="-128"/>
                        <a:ea typeface="メイリオ" panose="020B0604030504040204" pitchFamily="50" charset="-128"/>
                      </a:endParaRPr>
                    </a:p>
                  </a:txBody>
                  <a:tcPr/>
                </a:tc>
                <a:tc>
                  <a:txBody>
                    <a:bodyPr/>
                    <a:lstStyle/>
                    <a:p>
                      <a:r>
                        <a:rPr kumimoji="1" lang="ja-JP" altLang="en-US" sz="1600" dirty="0">
                          <a:latin typeface="メイリオ" panose="020B0604030504040204" pitchFamily="50" charset="-128"/>
                          <a:ea typeface="メイリオ" panose="020B0604030504040204" pitchFamily="50" charset="-128"/>
                        </a:rPr>
                        <a:t>ニューラルネットワーク向けライブラリ。</a:t>
                      </a:r>
                      <a:r>
                        <a:rPr kumimoji="1" lang="en-US" altLang="ja-JP" sz="1600" dirty="0" err="1">
                          <a:latin typeface="メイリオ" panose="020B0604030504040204" pitchFamily="50" charset="-128"/>
                          <a:ea typeface="メイリオ" panose="020B0604030504040204" pitchFamily="50" charset="-128"/>
                        </a:rPr>
                        <a:t>Keras</a:t>
                      </a:r>
                      <a:r>
                        <a:rPr kumimoji="1" lang="ja-JP" altLang="en-US" sz="1600" dirty="0">
                          <a:latin typeface="メイリオ" panose="020B0604030504040204" pitchFamily="50" charset="-128"/>
                          <a:ea typeface="メイリオ" panose="020B0604030504040204" pitchFamily="50" charset="-128"/>
                        </a:rPr>
                        <a:t>ライブラリには、レイヤー（層）、目的関数、活性化関数、最適化器、画像やテキストデータをより容易に扱う多くのツール等を含む。</a:t>
                      </a:r>
                      <a:r>
                        <a:rPr kumimoji="1" lang="en-US" altLang="ja-JP" sz="1600" dirty="0" err="1">
                          <a:latin typeface="メイリオ" panose="020B0604030504040204" pitchFamily="50" charset="-128"/>
                          <a:ea typeface="メイリオ" panose="020B0604030504040204" pitchFamily="50" charset="-128"/>
                        </a:rPr>
                        <a:t>Tensorflow</a:t>
                      </a:r>
                      <a:r>
                        <a:rPr kumimoji="1" lang="en-US" altLang="ja-JP" sz="1600" dirty="0">
                          <a:latin typeface="メイリオ" panose="020B0604030504040204" pitchFamily="50" charset="-128"/>
                          <a:ea typeface="メイリオ" panose="020B0604030504040204" pitchFamily="50" charset="-128"/>
                        </a:rPr>
                        <a:t> 2.0</a:t>
                      </a:r>
                      <a:r>
                        <a:rPr kumimoji="1" lang="ja-JP" altLang="en-US" sz="1600" dirty="0">
                          <a:latin typeface="メイリオ" panose="020B0604030504040204" pitchFamily="50" charset="-128"/>
                          <a:ea typeface="メイリオ" panose="020B0604030504040204" pitchFamily="50" charset="-128"/>
                        </a:rPr>
                        <a:t>以降、</a:t>
                      </a:r>
                      <a:r>
                        <a:rPr kumimoji="1" lang="en-US" altLang="ja-JP" sz="1600" dirty="0" err="1">
                          <a:latin typeface="メイリオ" panose="020B0604030504040204" pitchFamily="50" charset="-128"/>
                          <a:ea typeface="メイリオ" panose="020B0604030504040204" pitchFamily="50" charset="-128"/>
                        </a:rPr>
                        <a:t>Keras</a:t>
                      </a:r>
                      <a:r>
                        <a:rPr kumimoji="1" lang="ja-JP" altLang="en-US" sz="1600" dirty="0">
                          <a:latin typeface="メイリオ" panose="020B0604030504040204" pitchFamily="50" charset="-128"/>
                          <a:ea typeface="メイリオ" panose="020B0604030504040204" pitchFamily="50" charset="-128"/>
                        </a:rPr>
                        <a:t>は</a:t>
                      </a:r>
                      <a:r>
                        <a:rPr kumimoji="1" lang="en-US" altLang="ja-JP" sz="1600" dirty="0" err="1">
                          <a:latin typeface="メイリオ" panose="020B0604030504040204" pitchFamily="50" charset="-128"/>
                          <a:ea typeface="メイリオ" panose="020B0604030504040204" pitchFamily="50" charset="-128"/>
                        </a:rPr>
                        <a:t>Tensorflow</a:t>
                      </a:r>
                      <a:r>
                        <a:rPr kumimoji="1" lang="ja-JP" altLang="en-US" sz="1600" dirty="0">
                          <a:latin typeface="メイリオ" panose="020B0604030504040204" pitchFamily="50" charset="-128"/>
                          <a:ea typeface="メイリオ" panose="020B0604030504040204" pitchFamily="50" charset="-128"/>
                        </a:rPr>
                        <a:t>の一部として取り込まれ、</a:t>
                      </a:r>
                      <a:r>
                        <a:rPr kumimoji="1" lang="en-US" altLang="ja-JP" sz="1600" dirty="0" err="1">
                          <a:latin typeface="メイリオ" panose="020B0604030504040204" pitchFamily="50" charset="-128"/>
                          <a:ea typeface="メイリオ" panose="020B0604030504040204" pitchFamily="50" charset="-128"/>
                        </a:rPr>
                        <a:t>Tensorflow</a:t>
                      </a:r>
                      <a:r>
                        <a:rPr kumimoji="1" lang="en-US" altLang="ja-JP" sz="1600" dirty="0">
                          <a:latin typeface="メイリオ" panose="020B0604030504040204" pitchFamily="50" charset="-128"/>
                          <a:ea typeface="メイリオ" panose="020B0604030504040204" pitchFamily="50" charset="-128"/>
                        </a:rPr>
                        <a:t> </a:t>
                      </a:r>
                      <a:r>
                        <a:rPr kumimoji="1" lang="ja-JP" altLang="en-US" sz="1600" dirty="0">
                          <a:latin typeface="メイリオ" panose="020B0604030504040204" pitchFamily="50" charset="-128"/>
                          <a:ea typeface="メイリオ" panose="020B0604030504040204" pitchFamily="50" charset="-128"/>
                        </a:rPr>
                        <a:t>の高レベル</a:t>
                      </a:r>
                      <a:r>
                        <a:rPr kumimoji="1" lang="en-US" altLang="ja-JP" sz="1600" dirty="0">
                          <a:latin typeface="メイリオ" panose="020B0604030504040204" pitchFamily="50" charset="-128"/>
                          <a:ea typeface="メイリオ" panose="020B0604030504040204" pitchFamily="50" charset="-128"/>
                        </a:rPr>
                        <a:t>API</a:t>
                      </a:r>
                      <a:r>
                        <a:rPr kumimoji="1" lang="ja-JP" altLang="en-US" sz="1600" dirty="0">
                          <a:latin typeface="メイリオ" panose="020B0604030504040204" pitchFamily="50" charset="-128"/>
                          <a:ea typeface="メイリオ" panose="020B0604030504040204" pitchFamily="50" charset="-128"/>
                        </a:rPr>
                        <a:t>となっている。</a:t>
                      </a:r>
                    </a:p>
                  </a:txBody>
                  <a:tcPr/>
                </a:tc>
                <a:extLst>
                  <a:ext uri="{0D108BD9-81ED-4DB2-BD59-A6C34878D82A}">
                    <a16:rowId xmlns:a16="http://schemas.microsoft.com/office/drawing/2014/main" val="479104036"/>
                  </a:ext>
                </a:extLst>
              </a:tr>
              <a:tr h="647017">
                <a:tc>
                  <a:txBody>
                    <a:bodyPr/>
                    <a:lstStyle/>
                    <a:p>
                      <a:r>
                        <a:rPr kumimoji="1" lang="en-US" altLang="ja-JP" sz="1600" dirty="0">
                          <a:latin typeface="メイリオ" panose="020B0604030504040204" pitchFamily="50" charset="-128"/>
                          <a:ea typeface="メイリオ" panose="020B0604030504040204" pitchFamily="50" charset="-128"/>
                        </a:rPr>
                        <a:t>OpenCV/ </a:t>
                      </a:r>
                      <a:r>
                        <a:rPr kumimoji="1" lang="en-US" altLang="ja-JP" sz="1600" dirty="0" err="1">
                          <a:latin typeface="メイリオ" panose="020B0604030504040204" pitchFamily="50" charset="-128"/>
                          <a:ea typeface="メイリオ" panose="020B0604030504040204" pitchFamily="50" charset="-128"/>
                        </a:rPr>
                        <a:t>Scikit</a:t>
                      </a:r>
                      <a:r>
                        <a:rPr kumimoji="1" lang="en-US" altLang="ja-JP" sz="1600" dirty="0">
                          <a:latin typeface="メイリオ" panose="020B0604030504040204" pitchFamily="50" charset="-128"/>
                          <a:ea typeface="メイリオ" panose="020B0604030504040204" pitchFamily="50" charset="-128"/>
                        </a:rPr>
                        <a:t>-learn</a:t>
                      </a:r>
                      <a:endParaRPr kumimoji="1" lang="ja-JP" altLang="en-US" sz="1600" dirty="0">
                        <a:latin typeface="メイリオ" panose="020B0604030504040204" pitchFamily="50" charset="-128"/>
                        <a:ea typeface="メイリオ" panose="020B0604030504040204" pitchFamily="50" charset="-128"/>
                      </a:endParaRPr>
                    </a:p>
                  </a:txBody>
                  <a:tcPr/>
                </a:tc>
                <a:tc>
                  <a:txBody>
                    <a:bodyPr/>
                    <a:lstStyle/>
                    <a:p>
                      <a:r>
                        <a:rPr kumimoji="1" lang="ja-JP" altLang="en-US" sz="1600" dirty="0">
                          <a:latin typeface="メイリオ" panose="020B0604030504040204" pitchFamily="50" charset="-128"/>
                          <a:ea typeface="メイリオ" panose="020B0604030504040204" pitchFamily="50" charset="-128"/>
                        </a:rPr>
                        <a:t>手書き文字画像認識</a:t>
                      </a:r>
                    </a:p>
                  </a:txBody>
                  <a:tcPr/>
                </a:tc>
                <a:tc>
                  <a:txBody>
                    <a:bodyPr/>
                    <a:lstStyle/>
                    <a:p>
                      <a:r>
                        <a:rPr kumimoji="1" lang="ja-JP" altLang="en-US" sz="1600" dirty="0">
                          <a:latin typeface="メイリオ" panose="020B0604030504040204" pitchFamily="50" charset="-128"/>
                          <a:ea typeface="メイリオ" panose="020B0604030504040204" pitchFamily="50" charset="-128"/>
                        </a:rPr>
                        <a:t>画像認識に必要なライブラリ。顔認識などに関してはこのライブラリの利用だけで実装が可能。その他、画像処理に使用するライブラリとして</a:t>
                      </a:r>
                      <a:r>
                        <a:rPr kumimoji="1" lang="en-US" altLang="ja-JP" sz="1600" dirty="0" err="1">
                          <a:latin typeface="メイリオ" panose="020B0604030504040204" pitchFamily="50" charset="-128"/>
                          <a:ea typeface="メイリオ" panose="020B0604030504040204" pitchFamily="50" charset="-128"/>
                        </a:rPr>
                        <a:t>dlib</a:t>
                      </a:r>
                      <a:r>
                        <a:rPr kumimoji="1" lang="ja-JP" altLang="en-US" sz="1600" dirty="0">
                          <a:latin typeface="メイリオ" panose="020B0604030504040204" pitchFamily="50" charset="-128"/>
                          <a:ea typeface="メイリオ" panose="020B0604030504040204" pitchFamily="50" charset="-128"/>
                        </a:rPr>
                        <a:t>などがある。</a:t>
                      </a:r>
                    </a:p>
                  </a:txBody>
                  <a:tcPr/>
                </a:tc>
                <a:extLst>
                  <a:ext uri="{0D108BD9-81ED-4DB2-BD59-A6C34878D82A}">
                    <a16:rowId xmlns:a16="http://schemas.microsoft.com/office/drawing/2014/main" val="1172398460"/>
                  </a:ext>
                </a:extLst>
              </a:tr>
            </a:tbl>
          </a:graphicData>
        </a:graphic>
      </p:graphicFrame>
      <p:sp>
        <p:nvSpPr>
          <p:cNvPr id="6" name="四角形: 角を丸くする 5">
            <a:extLst>
              <a:ext uri="{FF2B5EF4-FFF2-40B4-BE49-F238E27FC236}">
                <a16:creationId xmlns:a16="http://schemas.microsoft.com/office/drawing/2014/main" id="{74BD28E0-E4FB-4177-8558-7E1A93D9B86F}"/>
              </a:ext>
            </a:extLst>
          </p:cNvPr>
          <p:cNvSpPr/>
          <p:nvPr/>
        </p:nvSpPr>
        <p:spPr bwMode="auto">
          <a:xfrm>
            <a:off x="7248128" y="210060"/>
            <a:ext cx="2624975" cy="746408"/>
          </a:xfrm>
          <a:prstGeom prst="roundRect">
            <a:avLst/>
          </a:prstGeom>
          <a:solidFill>
            <a:srgbClr val="FFFF00"/>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algn="ctr">
              <a:lnSpc>
                <a:spcPct val="200000"/>
              </a:lnSpc>
            </a:pPr>
            <a:r>
              <a:rPr kumimoji="1" lang="ja-JP" altLang="en-US" sz="1400" b="1" i="0" u="none" strike="noStrike" cap="none" normalizeH="0" baseline="0" dirty="0">
                <a:ln>
                  <a:noFill/>
                </a:ln>
                <a:effectLst/>
                <a:latin typeface="メイリオ" panose="020B0604030504040204" pitchFamily="50" charset="-128"/>
                <a:ea typeface="メイリオ" panose="020B0604030504040204" pitchFamily="50" charset="-128"/>
              </a:rPr>
              <a:t>レビュー</a:t>
            </a:r>
          </a:p>
        </p:txBody>
      </p:sp>
      <p:sp>
        <p:nvSpPr>
          <p:cNvPr id="9" name="タイトル 1">
            <a:extLst>
              <a:ext uri="{FF2B5EF4-FFF2-40B4-BE49-F238E27FC236}">
                <a16:creationId xmlns:a16="http://schemas.microsoft.com/office/drawing/2014/main" id="{66B78B57-45B4-4181-B2CF-0EAD5479D499}"/>
              </a:ext>
            </a:extLst>
          </p:cNvPr>
          <p:cNvSpPr txBox="1">
            <a:spLocks/>
          </p:cNvSpPr>
          <p:nvPr/>
        </p:nvSpPr>
        <p:spPr>
          <a:xfrm>
            <a:off x="191344" y="237624"/>
            <a:ext cx="10513169" cy="432048"/>
          </a:xfrm>
        </p:spPr>
        <p:txBody>
          <a:bodyPr anchor="b"/>
          <a:lstStyle>
            <a:lvl1pPr algn="ctr" rtl="0" eaLnBrk="1" fontAlgn="base" hangingPunct="1">
              <a:spcBef>
                <a:spcPct val="0"/>
              </a:spcBef>
              <a:spcAft>
                <a:spcPct val="0"/>
              </a:spcAft>
              <a:defRPr kumimoji="1" sz="6000">
                <a:solidFill>
                  <a:schemeClr val="tx2">
                    <a:lumMod val="50000"/>
                  </a:schemeClr>
                </a:solidFill>
                <a:latin typeface="游ゴシック" panose="020B0400000000000000" pitchFamily="50" charset="-128"/>
                <a:ea typeface="游ゴシック" panose="020B0400000000000000" pitchFamily="50" charset="-128"/>
                <a:cs typeface="Meiryo UI" panose="020B0604030504040204" pitchFamily="50" charset="-128"/>
              </a:defRPr>
            </a:lvl1pPr>
            <a:lvl2pPr algn="ctr" rtl="0" eaLnBrk="1" fontAlgn="base" hangingPunct="1">
              <a:spcBef>
                <a:spcPct val="0"/>
              </a:spcBef>
              <a:spcAft>
                <a:spcPct val="0"/>
              </a:spcAft>
              <a:defRPr kumimoji="1" sz="4400">
                <a:solidFill>
                  <a:srgbClr val="990033"/>
                </a:solidFill>
                <a:latin typeface="MS UI Gothic" pitchFamily="50" charset="-128"/>
                <a:ea typeface="MS UI Gothic" pitchFamily="50" charset="-128"/>
              </a:defRPr>
            </a:lvl2pPr>
            <a:lvl3pPr algn="ctr" rtl="0" eaLnBrk="1" fontAlgn="base" hangingPunct="1">
              <a:spcBef>
                <a:spcPct val="0"/>
              </a:spcBef>
              <a:spcAft>
                <a:spcPct val="0"/>
              </a:spcAft>
              <a:defRPr kumimoji="1" sz="4400">
                <a:solidFill>
                  <a:srgbClr val="990033"/>
                </a:solidFill>
                <a:latin typeface="MS UI Gothic" pitchFamily="50" charset="-128"/>
                <a:ea typeface="MS UI Gothic" pitchFamily="50" charset="-128"/>
              </a:defRPr>
            </a:lvl3pPr>
            <a:lvl4pPr algn="ctr" rtl="0" eaLnBrk="1" fontAlgn="base" hangingPunct="1">
              <a:spcBef>
                <a:spcPct val="0"/>
              </a:spcBef>
              <a:spcAft>
                <a:spcPct val="0"/>
              </a:spcAft>
              <a:defRPr kumimoji="1" sz="4400">
                <a:solidFill>
                  <a:srgbClr val="990033"/>
                </a:solidFill>
                <a:latin typeface="MS UI Gothic" pitchFamily="50" charset="-128"/>
                <a:ea typeface="MS UI Gothic" pitchFamily="50" charset="-128"/>
              </a:defRPr>
            </a:lvl4pPr>
            <a:lvl5pPr algn="ctr" rtl="0" eaLnBrk="1" fontAlgn="base" hangingPunct="1">
              <a:spcBef>
                <a:spcPct val="0"/>
              </a:spcBef>
              <a:spcAft>
                <a:spcPct val="0"/>
              </a:spcAft>
              <a:defRPr kumimoji="1" sz="4400">
                <a:solidFill>
                  <a:srgbClr val="990033"/>
                </a:solidFill>
                <a:latin typeface="MS UI Gothic" pitchFamily="50" charset="-128"/>
                <a:ea typeface="MS UI Gothic" pitchFamily="50" charset="-128"/>
              </a:defRPr>
            </a:lvl5pPr>
            <a:lvl6pPr marL="457200" algn="ctr" rtl="0" eaLnBrk="1" fontAlgn="base" hangingPunct="1">
              <a:spcBef>
                <a:spcPct val="0"/>
              </a:spcBef>
              <a:spcAft>
                <a:spcPct val="0"/>
              </a:spcAft>
              <a:defRPr kumimoji="1" sz="4400">
                <a:solidFill>
                  <a:srgbClr val="990033"/>
                </a:solidFill>
                <a:latin typeface="Garamond" pitchFamily="18" charset="0"/>
                <a:ea typeface="ＭＳ Ｐゴシック" pitchFamily="50" charset="-128"/>
              </a:defRPr>
            </a:lvl6pPr>
            <a:lvl7pPr marL="914400" algn="ctr" rtl="0" eaLnBrk="1" fontAlgn="base" hangingPunct="1">
              <a:spcBef>
                <a:spcPct val="0"/>
              </a:spcBef>
              <a:spcAft>
                <a:spcPct val="0"/>
              </a:spcAft>
              <a:defRPr kumimoji="1" sz="4400">
                <a:solidFill>
                  <a:srgbClr val="990033"/>
                </a:solidFill>
                <a:latin typeface="Garamond" pitchFamily="18" charset="0"/>
                <a:ea typeface="ＭＳ Ｐゴシック" pitchFamily="50" charset="-128"/>
              </a:defRPr>
            </a:lvl7pPr>
            <a:lvl8pPr marL="1371600" algn="ctr" rtl="0" eaLnBrk="1" fontAlgn="base" hangingPunct="1">
              <a:spcBef>
                <a:spcPct val="0"/>
              </a:spcBef>
              <a:spcAft>
                <a:spcPct val="0"/>
              </a:spcAft>
              <a:defRPr kumimoji="1" sz="4400">
                <a:solidFill>
                  <a:srgbClr val="990033"/>
                </a:solidFill>
                <a:latin typeface="Garamond" pitchFamily="18" charset="0"/>
                <a:ea typeface="ＭＳ Ｐゴシック" pitchFamily="50" charset="-128"/>
              </a:defRPr>
            </a:lvl8pPr>
            <a:lvl9pPr marL="1828800" algn="ctr" rtl="0" eaLnBrk="1" fontAlgn="base" hangingPunct="1">
              <a:spcBef>
                <a:spcPct val="0"/>
              </a:spcBef>
              <a:spcAft>
                <a:spcPct val="0"/>
              </a:spcAft>
              <a:defRPr kumimoji="1" sz="4400">
                <a:solidFill>
                  <a:srgbClr val="990033"/>
                </a:solidFill>
                <a:latin typeface="Garamond" pitchFamily="18" charset="0"/>
                <a:ea typeface="ＭＳ Ｐゴシック" pitchFamily="50" charset="-128"/>
              </a:defRPr>
            </a:lvl9pPr>
          </a:lstStyle>
          <a:p>
            <a:pPr algn="l"/>
            <a:r>
              <a:rPr lang="en-US" altLang="ja-JP" sz="2400" dirty="0">
                <a:solidFill>
                  <a:schemeClr val="tx1"/>
                </a:solidFill>
                <a:latin typeface="メイリオ" panose="020B0604030504040204" pitchFamily="50" charset="-128"/>
                <a:ea typeface="メイリオ" panose="020B0604030504040204" pitchFamily="50" charset="-128"/>
              </a:rPr>
              <a:t>3.</a:t>
            </a:r>
            <a:r>
              <a:rPr lang="ja-JP" altLang="en-US" sz="2400" dirty="0">
                <a:solidFill>
                  <a:schemeClr val="tx1"/>
                </a:solidFill>
                <a:latin typeface="メイリオ" panose="020B0604030504040204" pitchFamily="50" charset="-128"/>
                <a:ea typeface="メイリオ" panose="020B0604030504040204" pitchFamily="50" charset="-128"/>
              </a:rPr>
              <a:t> AI開発道場　～ライブラリ編～</a:t>
            </a:r>
          </a:p>
        </p:txBody>
      </p:sp>
      <p:grpSp>
        <p:nvGrpSpPr>
          <p:cNvPr id="12" name="グループ化 11">
            <a:extLst>
              <a:ext uri="{FF2B5EF4-FFF2-40B4-BE49-F238E27FC236}">
                <a16:creationId xmlns:a16="http://schemas.microsoft.com/office/drawing/2014/main" id="{F9BD7014-946D-4640-897A-179F92AD6033}"/>
              </a:ext>
            </a:extLst>
          </p:cNvPr>
          <p:cNvGrpSpPr/>
          <p:nvPr/>
        </p:nvGrpSpPr>
        <p:grpSpPr>
          <a:xfrm>
            <a:off x="479376" y="956042"/>
            <a:ext cx="8928992" cy="384721"/>
            <a:chOff x="417821" y="939887"/>
            <a:chExt cx="10225136" cy="328877"/>
          </a:xfrm>
        </p:grpSpPr>
        <p:sp>
          <p:nvSpPr>
            <p:cNvPr id="13" name="テキスト ボックス 12">
              <a:extLst>
                <a:ext uri="{FF2B5EF4-FFF2-40B4-BE49-F238E27FC236}">
                  <a16:creationId xmlns:a16="http://schemas.microsoft.com/office/drawing/2014/main" id="{A928F731-E55D-4EE5-B6D9-134741C18D0D}"/>
                </a:ext>
              </a:extLst>
            </p:cNvPr>
            <p:cNvSpPr txBox="1"/>
            <p:nvPr/>
          </p:nvSpPr>
          <p:spPr>
            <a:xfrm>
              <a:off x="417821" y="939887"/>
              <a:ext cx="10225136" cy="328877"/>
            </a:xfrm>
            <a:prstGeom prst="rect">
              <a:avLst/>
            </a:prstGeom>
            <a:noFill/>
          </p:spPr>
          <p:txBody>
            <a:bodyPr wrap="square" rtlCol="0">
              <a:spAutoFit/>
            </a:bodyPr>
            <a:lstStyle/>
            <a:p>
              <a:r>
                <a:rPr lang="ja-JP" altLang="en-US" sz="1900" b="1" dirty="0">
                  <a:latin typeface="メイリオ" panose="020B0604030504040204" pitchFamily="50" charset="-128"/>
                  <a:ea typeface="メイリオ" panose="020B0604030504040204" pitchFamily="50" charset="-128"/>
                </a:rPr>
                <a:t>主なライブラリの種類</a:t>
              </a:r>
            </a:p>
          </p:txBody>
        </p:sp>
        <p:cxnSp>
          <p:nvCxnSpPr>
            <p:cNvPr id="14" name="直線コネクタ 13">
              <a:extLst>
                <a:ext uri="{FF2B5EF4-FFF2-40B4-BE49-F238E27FC236}">
                  <a16:creationId xmlns:a16="http://schemas.microsoft.com/office/drawing/2014/main" id="{F84E8700-0D27-4732-A020-A3E31F4E8FD9}"/>
                </a:ext>
              </a:extLst>
            </p:cNvPr>
            <p:cNvCxnSpPr>
              <a:cxnSpLocks/>
            </p:cNvCxnSpPr>
            <p:nvPr/>
          </p:nvCxnSpPr>
          <p:spPr bwMode="auto">
            <a:xfrm flipV="1">
              <a:off x="471774" y="1266490"/>
              <a:ext cx="10088722" cy="2271"/>
            </a:xfrm>
            <a:prstGeom prst="line">
              <a:avLst/>
            </a:prstGeom>
            <a:solidFill>
              <a:schemeClr val="accent1"/>
            </a:solidFill>
            <a:ln w="57150" cap="flat" cmpd="sng" algn="ctr">
              <a:solidFill>
                <a:srgbClr val="0000CC"/>
              </a:solidFill>
              <a:prstDash val="solid"/>
              <a:round/>
              <a:headEnd type="none" w="med" len="med"/>
              <a:tailEnd type="none" w="med" len="med"/>
            </a:ln>
            <a:effectLst/>
          </p:spPr>
        </p:cxnSp>
      </p:grpSp>
    </p:spTree>
    <p:extLst>
      <p:ext uri="{BB962C8B-B14F-4D97-AF65-F5344CB8AC3E}">
        <p14:creationId xmlns:p14="http://schemas.microsoft.com/office/powerpoint/2010/main" val="32229014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表 5">
            <a:extLst>
              <a:ext uri="{FF2B5EF4-FFF2-40B4-BE49-F238E27FC236}">
                <a16:creationId xmlns:a16="http://schemas.microsoft.com/office/drawing/2014/main" id="{EAD3F0CB-38C3-45F6-951C-A52AD59A3CD6}"/>
              </a:ext>
            </a:extLst>
          </p:cNvPr>
          <p:cNvGraphicFramePr>
            <a:graphicFrameLocks noGrp="1"/>
          </p:cNvGraphicFramePr>
          <p:nvPr>
            <p:ph idx="1"/>
            <p:extLst>
              <p:ext uri="{D42A27DB-BD31-4B8C-83A1-F6EECF244321}">
                <p14:modId xmlns:p14="http://schemas.microsoft.com/office/powerpoint/2010/main" val="113822907"/>
              </p:ext>
            </p:extLst>
          </p:nvPr>
        </p:nvGraphicFramePr>
        <p:xfrm>
          <a:off x="526489" y="1561483"/>
          <a:ext cx="11258143" cy="4734517"/>
        </p:xfrm>
        <a:graphic>
          <a:graphicData uri="http://schemas.openxmlformats.org/drawingml/2006/table">
            <a:tbl>
              <a:tblPr firstRow="1" bandRow="1">
                <a:tableStyleId>{5C22544A-7EE6-4342-B048-85BDC9FD1C3A}</a:tableStyleId>
              </a:tblPr>
              <a:tblGrid>
                <a:gridCol w="2229594">
                  <a:extLst>
                    <a:ext uri="{9D8B030D-6E8A-4147-A177-3AD203B41FA5}">
                      <a16:colId xmlns:a16="http://schemas.microsoft.com/office/drawing/2014/main" val="1585277866"/>
                    </a:ext>
                  </a:extLst>
                </a:gridCol>
                <a:gridCol w="1519549">
                  <a:extLst>
                    <a:ext uri="{9D8B030D-6E8A-4147-A177-3AD203B41FA5}">
                      <a16:colId xmlns:a16="http://schemas.microsoft.com/office/drawing/2014/main" val="2040835314"/>
                    </a:ext>
                  </a:extLst>
                </a:gridCol>
                <a:gridCol w="7509000">
                  <a:extLst>
                    <a:ext uri="{9D8B030D-6E8A-4147-A177-3AD203B41FA5}">
                      <a16:colId xmlns:a16="http://schemas.microsoft.com/office/drawing/2014/main" val="425302341"/>
                    </a:ext>
                  </a:extLst>
                </a:gridCol>
              </a:tblGrid>
              <a:tr h="441732">
                <a:tc>
                  <a:txBody>
                    <a:bodyPr/>
                    <a:lstStyle/>
                    <a:p>
                      <a:pPr algn="ctr">
                        <a:lnSpc>
                          <a:spcPct val="150000"/>
                        </a:lnSpc>
                      </a:pPr>
                      <a:r>
                        <a:rPr kumimoji="1" lang="ja-JP" altLang="en-US" sz="1600" dirty="0">
                          <a:latin typeface="メイリオ" panose="020B0604030504040204" pitchFamily="50" charset="-128"/>
                          <a:ea typeface="メイリオ" panose="020B0604030504040204" pitchFamily="50" charset="-128"/>
                        </a:rPr>
                        <a:t>ライブラリ名</a:t>
                      </a:r>
                    </a:p>
                  </a:txBody>
                  <a:tcPr/>
                </a:tc>
                <a:tc>
                  <a:txBody>
                    <a:bodyPr/>
                    <a:lstStyle/>
                    <a:p>
                      <a:pPr algn="ctr">
                        <a:lnSpc>
                          <a:spcPct val="150000"/>
                        </a:lnSpc>
                      </a:pPr>
                      <a:r>
                        <a:rPr kumimoji="1" lang="ja-JP" altLang="en-US" sz="1600" dirty="0">
                          <a:latin typeface="メイリオ" panose="020B0604030504040204" pitchFamily="50" charset="-128"/>
                          <a:ea typeface="メイリオ" panose="020B0604030504040204" pitchFamily="50" charset="-128"/>
                        </a:rPr>
                        <a:t>分野</a:t>
                      </a:r>
                    </a:p>
                  </a:txBody>
                  <a:tcPr/>
                </a:tc>
                <a:tc>
                  <a:txBody>
                    <a:bodyPr/>
                    <a:lstStyle/>
                    <a:p>
                      <a:pPr algn="ctr">
                        <a:lnSpc>
                          <a:spcPct val="150000"/>
                        </a:lnSpc>
                      </a:pPr>
                      <a:r>
                        <a:rPr kumimoji="1" lang="ja-JP" altLang="en-US" sz="1600" dirty="0">
                          <a:latin typeface="メイリオ" panose="020B0604030504040204" pitchFamily="50" charset="-128"/>
                          <a:ea typeface="メイリオ" panose="020B0604030504040204" pitchFamily="50" charset="-128"/>
                        </a:rPr>
                        <a:t>詳細</a:t>
                      </a:r>
                    </a:p>
                  </a:txBody>
                  <a:tcPr/>
                </a:tc>
                <a:extLst>
                  <a:ext uri="{0D108BD9-81ED-4DB2-BD59-A6C34878D82A}">
                    <a16:rowId xmlns:a16="http://schemas.microsoft.com/office/drawing/2014/main" val="3312666551"/>
                  </a:ext>
                </a:extLst>
              </a:tr>
              <a:tr h="99842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600" dirty="0">
                          <a:solidFill>
                            <a:srgbClr val="10243E"/>
                          </a:solidFill>
                          <a:latin typeface="メイリオ" panose="020B0604030504040204" pitchFamily="50" charset="-128"/>
                          <a:ea typeface="メイリオ" panose="020B0604030504040204" pitchFamily="50" charset="-128"/>
                          <a:cs typeface="Calibri" pitchFamily="50"/>
                        </a:rPr>
                        <a:t>SSD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600" dirty="0">
                          <a:solidFill>
                            <a:srgbClr val="10243E"/>
                          </a:solidFill>
                          <a:latin typeface="メイリオ" panose="020B0604030504040204" pitchFamily="50" charset="-128"/>
                          <a:ea typeface="メイリオ" panose="020B0604030504040204" pitchFamily="50" charset="-128"/>
                          <a:cs typeface="Calibri" pitchFamily="50"/>
                        </a:rPr>
                        <a:t>(Single Shot </a:t>
                      </a:r>
                      <a:r>
                        <a:rPr lang="en-US" altLang="ja-JP" sz="1600" dirty="0" err="1">
                          <a:solidFill>
                            <a:srgbClr val="10243E"/>
                          </a:solidFill>
                          <a:latin typeface="メイリオ" panose="020B0604030504040204" pitchFamily="50" charset="-128"/>
                          <a:ea typeface="メイリオ" panose="020B0604030504040204" pitchFamily="50" charset="-128"/>
                          <a:cs typeface="Calibri" pitchFamily="50"/>
                        </a:rPr>
                        <a:t>MultiBox</a:t>
                      </a:r>
                      <a:r>
                        <a:rPr lang="en-US" altLang="ja-JP" sz="1600" dirty="0">
                          <a:solidFill>
                            <a:srgbClr val="10243E"/>
                          </a:solidFill>
                          <a:latin typeface="メイリオ" panose="020B0604030504040204" pitchFamily="50" charset="-128"/>
                          <a:ea typeface="メイリオ" panose="020B0604030504040204" pitchFamily="50" charset="-128"/>
                          <a:cs typeface="Calibri" pitchFamily="50"/>
                        </a:rPr>
                        <a:t> Detector) </a:t>
                      </a:r>
                      <a:endParaRPr kumimoji="1" lang="ja-JP" altLang="en-US" sz="1600" dirty="0">
                        <a:latin typeface="メイリオ" panose="020B0604030504040204" pitchFamily="50" charset="-128"/>
                        <a:ea typeface="メイリオ" panose="020B0604030504040204" pitchFamily="50" charset="-128"/>
                      </a:endParaRPr>
                    </a:p>
                  </a:txBody>
                  <a:tcPr/>
                </a:tc>
                <a:tc>
                  <a:txBody>
                    <a:bodyPr/>
                    <a:lstStyle/>
                    <a:p>
                      <a:r>
                        <a:rPr lang="ja-JP" altLang="ja-JP" sz="1600" dirty="0">
                          <a:solidFill>
                            <a:srgbClr val="10243E"/>
                          </a:solidFill>
                          <a:latin typeface="メイリオ" panose="020B0604030504040204" pitchFamily="50" charset="-128"/>
                          <a:ea typeface="メイリオ" panose="020B0604030504040204" pitchFamily="50" charset="-128"/>
                          <a:cs typeface="Calibri" pitchFamily="50"/>
                        </a:rPr>
                        <a:t>物体画像認識</a:t>
                      </a:r>
                      <a:br>
                        <a:rPr lang="en-US" altLang="ja-JP" sz="1600" dirty="0">
                          <a:solidFill>
                            <a:srgbClr val="10243E"/>
                          </a:solidFill>
                          <a:latin typeface="メイリオ" panose="020B0604030504040204" pitchFamily="50" charset="-128"/>
                          <a:ea typeface="メイリオ" panose="020B0604030504040204" pitchFamily="50" charset="-128"/>
                          <a:cs typeface="Calibri" pitchFamily="50"/>
                        </a:rPr>
                      </a:br>
                      <a:endParaRPr kumimoji="1" lang="ja-JP" altLang="en-US" sz="1600" dirty="0">
                        <a:latin typeface="メイリオ" panose="020B0604030504040204" pitchFamily="50" charset="-128"/>
                        <a:ea typeface="メイリオ" panose="020B0604030504040204" pitchFamily="50" charset="-128"/>
                      </a:endParaRPr>
                    </a:p>
                  </a:txBody>
                  <a:tcPr/>
                </a:tc>
                <a:tc>
                  <a:txBody>
                    <a:bodyPr/>
                    <a:lstStyle/>
                    <a:p>
                      <a:r>
                        <a:rPr lang="en-US" altLang="ja-JP" sz="1600" dirty="0">
                          <a:solidFill>
                            <a:srgbClr val="10243E"/>
                          </a:solidFill>
                          <a:latin typeface="メイリオ" panose="020B0604030504040204" pitchFamily="50" charset="-128"/>
                          <a:ea typeface="メイリオ" panose="020B0604030504040204" pitchFamily="50" charset="-128"/>
                          <a:cs typeface="Calibri" pitchFamily="50"/>
                        </a:rPr>
                        <a:t>1-Shot</a:t>
                      </a:r>
                      <a:r>
                        <a:rPr lang="ja-JP" altLang="ja-JP" sz="1600" dirty="0">
                          <a:solidFill>
                            <a:srgbClr val="10243E"/>
                          </a:solidFill>
                          <a:latin typeface="メイリオ" panose="020B0604030504040204" pitchFamily="50" charset="-128"/>
                          <a:ea typeface="メイリオ" panose="020B0604030504040204" pitchFamily="50" charset="-128"/>
                          <a:cs typeface="Calibri" pitchFamily="50"/>
                        </a:rPr>
                        <a:t>方式の物体検知アルゴリズム。様々な階層の出力層からマルチスケールな検出枠を出力できるよう設計されている。後述の</a:t>
                      </a:r>
                      <a:r>
                        <a:rPr lang="en-US" altLang="ja-JP" sz="1600" dirty="0">
                          <a:solidFill>
                            <a:srgbClr val="10243E"/>
                          </a:solidFill>
                          <a:latin typeface="メイリオ" panose="020B0604030504040204" pitchFamily="50" charset="-128"/>
                          <a:ea typeface="メイリオ" panose="020B0604030504040204" pitchFamily="50" charset="-128"/>
                          <a:cs typeface="Calibri" pitchFamily="50"/>
                        </a:rPr>
                        <a:t>YOLO</a:t>
                      </a:r>
                      <a:r>
                        <a:rPr lang="ja-JP" altLang="ja-JP" sz="1600" dirty="0">
                          <a:solidFill>
                            <a:srgbClr val="10243E"/>
                          </a:solidFill>
                          <a:latin typeface="メイリオ" panose="020B0604030504040204" pitchFamily="50" charset="-128"/>
                          <a:ea typeface="メイリオ" panose="020B0604030504040204" pitchFamily="50" charset="-128"/>
                          <a:cs typeface="Calibri" pitchFamily="50"/>
                        </a:rPr>
                        <a:t>と比べて、小さい物体の検出に弱い</a:t>
                      </a:r>
                      <a:r>
                        <a:rPr lang="ja-JP" altLang="en-US" sz="1600" dirty="0">
                          <a:solidFill>
                            <a:srgbClr val="10243E"/>
                          </a:solidFill>
                          <a:latin typeface="メイリオ" panose="020B0604030504040204" pitchFamily="50" charset="-128"/>
                          <a:ea typeface="メイリオ" panose="020B0604030504040204" pitchFamily="50" charset="-128"/>
                          <a:cs typeface="Calibri" pitchFamily="50"/>
                        </a:rPr>
                        <a:t>。</a:t>
                      </a:r>
                      <a:endParaRPr lang="en-US" altLang="ja-JP" sz="1600" dirty="0">
                        <a:solidFill>
                          <a:srgbClr val="10243E"/>
                        </a:solidFill>
                        <a:latin typeface="メイリオ" panose="020B0604030504040204" pitchFamily="50" charset="-128"/>
                        <a:ea typeface="メイリオ" panose="020B0604030504040204" pitchFamily="50" charset="-128"/>
                        <a:cs typeface="Calibri" pitchFamily="50"/>
                      </a:endParaRPr>
                    </a:p>
                    <a:p>
                      <a:r>
                        <a:rPr lang="en-US" altLang="ja-JP" sz="1600" dirty="0">
                          <a:solidFill>
                            <a:srgbClr val="10243E"/>
                          </a:solidFill>
                          <a:latin typeface="メイリオ" panose="020B0604030504040204" pitchFamily="50" charset="-128"/>
                          <a:ea typeface="メイリオ" panose="020B0604030504040204" pitchFamily="50" charset="-128"/>
                          <a:cs typeface="Calibri" pitchFamily="50"/>
                        </a:rPr>
                        <a:t>※1-Shot</a:t>
                      </a:r>
                      <a:r>
                        <a:rPr lang="ja-JP" altLang="ja-JP" sz="1600" dirty="0">
                          <a:solidFill>
                            <a:srgbClr val="10243E"/>
                          </a:solidFill>
                          <a:latin typeface="メイリオ" panose="020B0604030504040204" pitchFamily="50" charset="-128"/>
                          <a:ea typeface="メイリオ" panose="020B0604030504040204" pitchFamily="50" charset="-128"/>
                          <a:cs typeface="Calibri" pitchFamily="50"/>
                        </a:rPr>
                        <a:t>方式：１度の</a:t>
                      </a:r>
                      <a:r>
                        <a:rPr lang="en-US" altLang="ja-JP" sz="1600" dirty="0">
                          <a:solidFill>
                            <a:srgbClr val="10243E"/>
                          </a:solidFill>
                          <a:latin typeface="メイリオ" panose="020B0604030504040204" pitchFamily="50" charset="-128"/>
                          <a:ea typeface="メイリオ" panose="020B0604030504040204" pitchFamily="50" charset="-128"/>
                          <a:cs typeface="Calibri" pitchFamily="50"/>
                        </a:rPr>
                        <a:t>CNN</a:t>
                      </a:r>
                      <a:r>
                        <a:rPr lang="ja-JP" altLang="ja-JP" sz="1600" dirty="0">
                          <a:solidFill>
                            <a:srgbClr val="10243E"/>
                          </a:solidFill>
                          <a:latin typeface="メイリオ" panose="020B0604030504040204" pitchFamily="50" charset="-128"/>
                          <a:ea typeface="メイリオ" panose="020B0604030504040204" pitchFamily="50" charset="-128"/>
                          <a:cs typeface="Calibri" pitchFamily="50"/>
                        </a:rPr>
                        <a:t>演算で物体の「領域候補検出」と「クラス分類」の両方を行う。画像の特定範囲でなく全範囲を学習時に利用するため、背景の誤検出が減少し、処理速度が向上すると言われる。</a:t>
                      </a:r>
                      <a:endParaRPr kumimoji="1" lang="ja-JP" altLang="en-US" sz="16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394075621"/>
                  </a:ext>
                </a:extLst>
              </a:tr>
              <a:tr h="102343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600" dirty="0">
                          <a:solidFill>
                            <a:srgbClr val="10243E"/>
                          </a:solidFill>
                          <a:latin typeface="メイリオ" panose="020B0604030504040204" pitchFamily="50" charset="-128"/>
                          <a:ea typeface="メイリオ" panose="020B0604030504040204" pitchFamily="50" charset="-128"/>
                          <a:cs typeface="Calibri" pitchFamily="50"/>
                        </a:rPr>
                        <a:t>YOLO</a:t>
                      </a:r>
                      <a:endParaRPr kumimoji="1" lang="ja-JP" altLang="en-US" sz="1600" dirty="0">
                        <a:latin typeface="メイリオ" panose="020B0604030504040204" pitchFamily="50" charset="-128"/>
                        <a:ea typeface="メイリオ" panose="020B0604030504040204" pitchFamily="50" charset="-128"/>
                      </a:endParaRPr>
                    </a:p>
                  </a:txBody>
                  <a:tcPr/>
                </a:tc>
                <a:tc>
                  <a:txBody>
                    <a:bodyPr/>
                    <a:lstStyle/>
                    <a:p>
                      <a:r>
                        <a:rPr lang="ja-JP" altLang="ja-JP" sz="1600" dirty="0">
                          <a:solidFill>
                            <a:srgbClr val="10243E"/>
                          </a:solidFill>
                          <a:latin typeface="メイリオ" panose="020B0604030504040204" pitchFamily="50" charset="-128"/>
                          <a:ea typeface="メイリオ" panose="020B0604030504040204" pitchFamily="50" charset="-128"/>
                          <a:cs typeface="Calibri" pitchFamily="50"/>
                        </a:rPr>
                        <a:t>物体画像認識</a:t>
                      </a:r>
                      <a:br>
                        <a:rPr lang="en-US" altLang="ja-JP" sz="1600" dirty="0">
                          <a:solidFill>
                            <a:srgbClr val="10243E"/>
                          </a:solidFill>
                          <a:latin typeface="メイリオ" panose="020B0604030504040204" pitchFamily="50" charset="-128"/>
                          <a:ea typeface="メイリオ" panose="020B0604030504040204" pitchFamily="50" charset="-128"/>
                          <a:cs typeface="Calibri" pitchFamily="50"/>
                        </a:rPr>
                      </a:br>
                      <a:endParaRPr kumimoji="1" lang="ja-JP" altLang="en-US" sz="1600" dirty="0">
                        <a:latin typeface="メイリオ" panose="020B0604030504040204" pitchFamily="50" charset="-128"/>
                        <a:ea typeface="メイリオ" panose="020B0604030504040204" pitchFamily="50" charset="-128"/>
                      </a:endParaRPr>
                    </a:p>
                  </a:txBody>
                  <a:tcPr/>
                </a:tc>
                <a:tc>
                  <a:txBody>
                    <a:bodyPr/>
                    <a:lstStyle/>
                    <a:p>
                      <a:r>
                        <a:rPr lang="en-US" altLang="ja-JP" sz="1600" dirty="0">
                          <a:solidFill>
                            <a:srgbClr val="10243E"/>
                          </a:solidFill>
                          <a:latin typeface="メイリオ" pitchFamily="50"/>
                          <a:ea typeface="メイリオ" pitchFamily="2"/>
                          <a:cs typeface="Calibri" pitchFamily="50"/>
                        </a:rPr>
                        <a:t>SSD</a:t>
                      </a:r>
                      <a:r>
                        <a:rPr lang="ja-JP" altLang="ja-JP" sz="1600" dirty="0">
                          <a:solidFill>
                            <a:srgbClr val="10243E"/>
                          </a:solidFill>
                          <a:latin typeface="メイリオ" pitchFamily="50"/>
                          <a:ea typeface="メイリオ" pitchFamily="2"/>
                          <a:cs typeface="Calibri" pitchFamily="50"/>
                        </a:rPr>
                        <a:t>と同じく</a:t>
                      </a:r>
                      <a:r>
                        <a:rPr lang="en-US" altLang="ja-JP" sz="1600" dirty="0">
                          <a:solidFill>
                            <a:srgbClr val="10243E"/>
                          </a:solidFill>
                          <a:latin typeface="メイリオ" pitchFamily="50"/>
                          <a:ea typeface="メイリオ" pitchFamily="2"/>
                          <a:cs typeface="Calibri" pitchFamily="50"/>
                        </a:rPr>
                        <a:t>1-Shot</a:t>
                      </a:r>
                      <a:r>
                        <a:rPr lang="ja-JP" altLang="ja-JP" sz="1600" dirty="0">
                          <a:solidFill>
                            <a:srgbClr val="10243E"/>
                          </a:solidFill>
                          <a:latin typeface="メイリオ" pitchFamily="50"/>
                          <a:ea typeface="メイリオ" pitchFamily="2"/>
                          <a:cs typeface="Calibri" pitchFamily="50"/>
                        </a:rPr>
                        <a:t>方式の物体検出アルゴリズム。</a:t>
                      </a:r>
                      <a:endParaRPr lang="en-US" altLang="ja-JP" sz="1600" dirty="0">
                        <a:solidFill>
                          <a:srgbClr val="10243E"/>
                        </a:solidFill>
                        <a:latin typeface="メイリオ" pitchFamily="50"/>
                        <a:ea typeface="メイリオ" pitchFamily="2"/>
                        <a:cs typeface="Calibri" pitchFamily="50"/>
                      </a:endParaRPr>
                    </a:p>
                    <a:p>
                      <a:r>
                        <a:rPr lang="en-US" altLang="ja-JP" sz="1600" dirty="0">
                          <a:solidFill>
                            <a:srgbClr val="10243E"/>
                          </a:solidFill>
                          <a:latin typeface="メイリオ" pitchFamily="50"/>
                          <a:ea typeface="メイリオ" pitchFamily="2"/>
                          <a:cs typeface="Calibri" pitchFamily="50"/>
                        </a:rPr>
                        <a:t>SSD</a:t>
                      </a:r>
                      <a:r>
                        <a:rPr lang="ja-JP" altLang="ja-JP" sz="1600" dirty="0">
                          <a:solidFill>
                            <a:srgbClr val="10243E"/>
                          </a:solidFill>
                          <a:latin typeface="メイリオ" pitchFamily="50"/>
                          <a:ea typeface="メイリオ" pitchFamily="2"/>
                          <a:cs typeface="Calibri" pitchFamily="50"/>
                        </a:rPr>
                        <a:t>との大きな違いは、</a:t>
                      </a:r>
                      <a:r>
                        <a:rPr lang="en-US" altLang="ja-JP" sz="1600" dirty="0">
                          <a:solidFill>
                            <a:srgbClr val="10243E"/>
                          </a:solidFill>
                          <a:latin typeface="メイリオ" pitchFamily="50"/>
                          <a:ea typeface="メイリオ" pitchFamily="2"/>
                          <a:cs typeface="Calibri" pitchFamily="50"/>
                        </a:rPr>
                        <a:t>YOLO</a:t>
                      </a:r>
                      <a:r>
                        <a:rPr lang="ja-JP" altLang="ja-JP" sz="1600" dirty="0">
                          <a:solidFill>
                            <a:srgbClr val="10243E"/>
                          </a:solidFill>
                          <a:latin typeface="メイリオ" pitchFamily="50"/>
                          <a:ea typeface="メイリオ" pitchFamily="2"/>
                          <a:cs typeface="Calibri" pitchFamily="50"/>
                        </a:rPr>
                        <a:t>がバウンディングボックスの出力を出力層だけで行うのに対し、</a:t>
                      </a:r>
                      <a:r>
                        <a:rPr lang="en-US" altLang="ja-JP" sz="1600" dirty="0">
                          <a:solidFill>
                            <a:srgbClr val="10243E"/>
                          </a:solidFill>
                          <a:latin typeface="メイリオ" pitchFamily="50"/>
                          <a:ea typeface="メイリオ" pitchFamily="2"/>
                          <a:cs typeface="Calibri" pitchFamily="50"/>
                        </a:rPr>
                        <a:t>SSD</a:t>
                      </a:r>
                      <a:r>
                        <a:rPr lang="ja-JP" altLang="ja-JP" sz="1600" dirty="0">
                          <a:solidFill>
                            <a:srgbClr val="10243E"/>
                          </a:solidFill>
                          <a:latin typeface="メイリオ" pitchFamily="50"/>
                          <a:ea typeface="メイリオ" pitchFamily="2"/>
                          <a:cs typeface="Calibri" pitchFamily="50"/>
                        </a:rPr>
                        <a:t>は</a:t>
                      </a:r>
                      <a:r>
                        <a:rPr lang="en-US" altLang="ja-JP" sz="1600" dirty="0">
                          <a:solidFill>
                            <a:srgbClr val="10243E"/>
                          </a:solidFill>
                          <a:latin typeface="メイリオ" pitchFamily="50"/>
                          <a:ea typeface="メイリオ" pitchFamily="2"/>
                          <a:cs typeface="Calibri" pitchFamily="50"/>
                        </a:rPr>
                        <a:t>CNN</a:t>
                      </a:r>
                      <a:r>
                        <a:rPr lang="ja-JP" altLang="ja-JP" sz="1600" dirty="0">
                          <a:solidFill>
                            <a:srgbClr val="10243E"/>
                          </a:solidFill>
                          <a:latin typeface="メイリオ" pitchFamily="50"/>
                          <a:ea typeface="メイリオ" pitchFamily="2"/>
                          <a:cs typeface="Calibri" pitchFamily="50"/>
                        </a:rPr>
                        <a:t>の複数の層から物体のバウンディングボックスを出力する</a:t>
                      </a:r>
                      <a:r>
                        <a:rPr lang="ja-JP" altLang="en-US" sz="1600" dirty="0">
                          <a:solidFill>
                            <a:srgbClr val="10243E"/>
                          </a:solidFill>
                          <a:latin typeface="メイリオ" pitchFamily="50"/>
                          <a:ea typeface="メイリオ" pitchFamily="2"/>
                          <a:cs typeface="Calibri" pitchFamily="50"/>
                        </a:rPr>
                        <a:t>。</a:t>
                      </a:r>
                      <a:endParaRPr kumimoji="1" lang="ja-JP" altLang="en-US" sz="16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3946911217"/>
                  </a:ext>
                </a:extLst>
              </a:tr>
              <a:tr h="60470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600" b="0" kern="1200" dirty="0" err="1">
                          <a:solidFill>
                            <a:srgbClr val="10243E"/>
                          </a:solidFill>
                          <a:latin typeface="メイリオ" pitchFamily="50"/>
                          <a:ea typeface="メイリオ" pitchFamily="2"/>
                          <a:cs typeface="Calibri" pitchFamily="50"/>
                        </a:rPr>
                        <a:t>gensim</a:t>
                      </a:r>
                      <a:r>
                        <a:rPr lang="en-US" altLang="ja-JP" sz="1600" b="0" kern="1200" dirty="0">
                          <a:solidFill>
                            <a:srgbClr val="10243E"/>
                          </a:solidFill>
                          <a:latin typeface="メイリオ" pitchFamily="50"/>
                          <a:ea typeface="メイリオ" pitchFamily="2"/>
                          <a:cs typeface="Calibri" pitchFamily="50"/>
                        </a:rPr>
                        <a:t>/ word2vec</a:t>
                      </a:r>
                    </a:p>
                  </a:txBody>
                  <a:tcPr/>
                </a:tc>
                <a:tc>
                  <a:txBody>
                    <a:bodyPr/>
                    <a:lstStyle/>
                    <a:p>
                      <a:r>
                        <a:rPr lang="ja-JP" altLang="ja-JP" sz="1600" b="0" kern="1200" dirty="0">
                          <a:solidFill>
                            <a:srgbClr val="10243E"/>
                          </a:solidFill>
                          <a:latin typeface="メイリオ" pitchFamily="50"/>
                          <a:ea typeface="メイリオ" pitchFamily="2"/>
                          <a:cs typeface="Calibri" pitchFamily="50"/>
                        </a:rPr>
                        <a:t>自然言語処理</a:t>
                      </a:r>
                      <a:endParaRPr kumimoji="1" lang="ja-JP" altLang="en-US" sz="1600" b="0" dirty="0">
                        <a:latin typeface="メイリオ" panose="020B0604030504040204" pitchFamily="50" charset="-128"/>
                        <a:ea typeface="メイリオ" panose="020B0604030504040204" pitchFamily="50" charset="-128"/>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ja-JP" sz="1600" kern="1200" dirty="0">
                          <a:solidFill>
                            <a:srgbClr val="10243E"/>
                          </a:solidFill>
                          <a:latin typeface="メイリオ" pitchFamily="50"/>
                          <a:ea typeface="メイリオ" pitchFamily="2"/>
                          <a:cs typeface="Calibri" pitchFamily="50"/>
                        </a:rPr>
                        <a:t>「各単語はその周辺語と何らかの関係性がある」という考えを元に、それぞれの単語を比較し、単語をベクトルで表現する。</a:t>
                      </a:r>
                    </a:p>
                  </a:txBody>
                  <a:tcPr/>
                </a:tc>
                <a:extLst>
                  <a:ext uri="{0D108BD9-81ED-4DB2-BD59-A6C34878D82A}">
                    <a16:rowId xmlns:a16="http://schemas.microsoft.com/office/drawing/2014/main" val="479104036"/>
                  </a:ext>
                </a:extLst>
              </a:tr>
              <a:tr h="64701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600" b="0" kern="1200" dirty="0">
                          <a:solidFill>
                            <a:srgbClr val="10243E"/>
                          </a:solidFill>
                          <a:latin typeface="メイリオ" pitchFamily="50"/>
                          <a:ea typeface="メイリオ" pitchFamily="2"/>
                          <a:cs typeface="Calibri" pitchFamily="50"/>
                        </a:rPr>
                        <a:t>Prophet</a:t>
                      </a:r>
                    </a:p>
                  </a:txBody>
                  <a:tcPr/>
                </a:tc>
                <a:tc>
                  <a:txBody>
                    <a:bodyPr/>
                    <a:lstStyle/>
                    <a:p>
                      <a:r>
                        <a:rPr kumimoji="1" lang="ja-JP" altLang="en-US" sz="1600" dirty="0">
                          <a:latin typeface="メイリオ" panose="020B0604030504040204" pitchFamily="50" charset="-128"/>
                          <a:ea typeface="メイリオ" panose="020B0604030504040204" pitchFamily="50" charset="-128"/>
                        </a:rPr>
                        <a:t>時系列予測</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ja-JP" sz="1600" kern="1200" dirty="0">
                          <a:solidFill>
                            <a:srgbClr val="10243E"/>
                          </a:solidFill>
                          <a:latin typeface="メイリオ" pitchFamily="50"/>
                          <a:ea typeface="メイリオ" pitchFamily="2"/>
                          <a:cs typeface="Calibri" pitchFamily="50"/>
                        </a:rPr>
                        <a:t>時系列予測の</a:t>
                      </a:r>
                      <a:r>
                        <a:rPr lang="en-US" altLang="ja-JP" sz="1600" kern="1200" dirty="0">
                          <a:solidFill>
                            <a:srgbClr val="10243E"/>
                          </a:solidFill>
                          <a:latin typeface="メイリオ" pitchFamily="50"/>
                          <a:ea typeface="メイリオ" pitchFamily="2"/>
                          <a:cs typeface="Calibri" pitchFamily="50"/>
                        </a:rPr>
                        <a:t>OSS</a:t>
                      </a:r>
                      <a:r>
                        <a:rPr lang="ja-JP" altLang="ja-JP" sz="1600" kern="1200" dirty="0">
                          <a:solidFill>
                            <a:srgbClr val="10243E"/>
                          </a:solidFill>
                          <a:latin typeface="メイリオ" pitchFamily="50"/>
                          <a:ea typeface="メイリオ" pitchFamily="2"/>
                          <a:cs typeface="Calibri" pitchFamily="50"/>
                        </a:rPr>
                        <a:t>ライブラリ。 季節性（周期性）を自動的に推定する機能や説明変数を手動設定する機能を持ち、柔軟性が高く、かつチューニングなしでも比較的高精度な予測が可能</a:t>
                      </a:r>
                      <a:r>
                        <a:rPr lang="ja-JP" altLang="en-US" sz="1600" kern="1200" dirty="0">
                          <a:solidFill>
                            <a:srgbClr val="10243E"/>
                          </a:solidFill>
                          <a:latin typeface="メイリオ" pitchFamily="50"/>
                          <a:ea typeface="メイリオ" pitchFamily="2"/>
                          <a:cs typeface="Calibri" pitchFamily="50"/>
                        </a:rPr>
                        <a:t>。</a:t>
                      </a:r>
                      <a:r>
                        <a:rPr lang="ja-JP" altLang="ja-JP" sz="1600" kern="1200" dirty="0">
                          <a:solidFill>
                            <a:srgbClr val="10243E"/>
                          </a:solidFill>
                          <a:latin typeface="メイリオ" pitchFamily="50"/>
                          <a:ea typeface="メイリオ" pitchFamily="2"/>
                          <a:cs typeface="Calibri" pitchFamily="50"/>
                        </a:rPr>
                        <a:t>時系列分析の知見のない人でも簡単に予測を行うことができる</a:t>
                      </a:r>
                      <a:r>
                        <a:rPr lang="ja-JP" altLang="en-US" sz="1600" kern="1200" dirty="0">
                          <a:solidFill>
                            <a:srgbClr val="10243E"/>
                          </a:solidFill>
                          <a:latin typeface="メイリオ" pitchFamily="50"/>
                          <a:ea typeface="メイリオ" pitchFamily="2"/>
                          <a:cs typeface="Calibri" pitchFamily="50"/>
                        </a:rPr>
                        <a:t>。</a:t>
                      </a:r>
                      <a:endParaRPr lang="ja-JP" altLang="ja-JP" sz="1600" kern="1200" dirty="0">
                        <a:solidFill>
                          <a:srgbClr val="10243E"/>
                        </a:solidFill>
                        <a:latin typeface="メイリオ" pitchFamily="50"/>
                        <a:ea typeface="メイリオ" pitchFamily="2"/>
                        <a:cs typeface="Calibri" pitchFamily="50"/>
                      </a:endParaRPr>
                    </a:p>
                  </a:txBody>
                  <a:tcPr/>
                </a:tc>
                <a:extLst>
                  <a:ext uri="{0D108BD9-81ED-4DB2-BD59-A6C34878D82A}">
                    <a16:rowId xmlns:a16="http://schemas.microsoft.com/office/drawing/2014/main" val="1172398460"/>
                  </a:ext>
                </a:extLst>
              </a:tr>
            </a:tbl>
          </a:graphicData>
        </a:graphic>
      </p:graphicFrame>
      <p:sp>
        <p:nvSpPr>
          <p:cNvPr id="6" name="四角形: 角を丸くする 5">
            <a:extLst>
              <a:ext uri="{FF2B5EF4-FFF2-40B4-BE49-F238E27FC236}">
                <a16:creationId xmlns:a16="http://schemas.microsoft.com/office/drawing/2014/main" id="{74BD28E0-E4FB-4177-8558-7E1A93D9B86F}"/>
              </a:ext>
            </a:extLst>
          </p:cNvPr>
          <p:cNvSpPr/>
          <p:nvPr/>
        </p:nvSpPr>
        <p:spPr bwMode="auto">
          <a:xfrm>
            <a:off x="7248128" y="210060"/>
            <a:ext cx="2624975" cy="746408"/>
          </a:xfrm>
          <a:prstGeom prst="roundRect">
            <a:avLst/>
          </a:prstGeom>
          <a:solidFill>
            <a:srgbClr val="FFFF00"/>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algn="ctr">
              <a:lnSpc>
                <a:spcPct val="200000"/>
              </a:lnSpc>
            </a:pPr>
            <a:r>
              <a:rPr kumimoji="1" lang="ja-JP" altLang="en-US" sz="1400" b="1" i="0" u="none" strike="noStrike" cap="none" normalizeH="0" baseline="0" dirty="0">
                <a:ln>
                  <a:noFill/>
                </a:ln>
                <a:effectLst/>
                <a:latin typeface="メイリオ" panose="020B0604030504040204" pitchFamily="50" charset="-128"/>
                <a:ea typeface="メイリオ" panose="020B0604030504040204" pitchFamily="50" charset="-128"/>
              </a:rPr>
              <a:t>レビュー</a:t>
            </a:r>
          </a:p>
        </p:txBody>
      </p:sp>
      <p:sp>
        <p:nvSpPr>
          <p:cNvPr id="9" name="タイトル 1">
            <a:extLst>
              <a:ext uri="{FF2B5EF4-FFF2-40B4-BE49-F238E27FC236}">
                <a16:creationId xmlns:a16="http://schemas.microsoft.com/office/drawing/2014/main" id="{66B78B57-45B4-4181-B2CF-0EAD5479D499}"/>
              </a:ext>
            </a:extLst>
          </p:cNvPr>
          <p:cNvSpPr txBox="1">
            <a:spLocks/>
          </p:cNvSpPr>
          <p:nvPr/>
        </p:nvSpPr>
        <p:spPr>
          <a:xfrm>
            <a:off x="191344" y="237624"/>
            <a:ext cx="10513169" cy="432048"/>
          </a:xfrm>
        </p:spPr>
        <p:txBody>
          <a:bodyPr anchor="b"/>
          <a:lstStyle>
            <a:lvl1pPr algn="ctr" rtl="0" eaLnBrk="1" fontAlgn="base" hangingPunct="1">
              <a:spcBef>
                <a:spcPct val="0"/>
              </a:spcBef>
              <a:spcAft>
                <a:spcPct val="0"/>
              </a:spcAft>
              <a:defRPr kumimoji="1" sz="6000">
                <a:solidFill>
                  <a:schemeClr val="tx2">
                    <a:lumMod val="50000"/>
                  </a:schemeClr>
                </a:solidFill>
                <a:latin typeface="游ゴシック" panose="020B0400000000000000" pitchFamily="50" charset="-128"/>
                <a:ea typeface="游ゴシック" panose="020B0400000000000000" pitchFamily="50" charset="-128"/>
                <a:cs typeface="Meiryo UI" panose="020B0604030504040204" pitchFamily="50" charset="-128"/>
              </a:defRPr>
            </a:lvl1pPr>
            <a:lvl2pPr algn="ctr" rtl="0" eaLnBrk="1" fontAlgn="base" hangingPunct="1">
              <a:spcBef>
                <a:spcPct val="0"/>
              </a:spcBef>
              <a:spcAft>
                <a:spcPct val="0"/>
              </a:spcAft>
              <a:defRPr kumimoji="1" sz="4400">
                <a:solidFill>
                  <a:srgbClr val="990033"/>
                </a:solidFill>
                <a:latin typeface="MS UI Gothic" pitchFamily="50" charset="-128"/>
                <a:ea typeface="MS UI Gothic" pitchFamily="50" charset="-128"/>
              </a:defRPr>
            </a:lvl2pPr>
            <a:lvl3pPr algn="ctr" rtl="0" eaLnBrk="1" fontAlgn="base" hangingPunct="1">
              <a:spcBef>
                <a:spcPct val="0"/>
              </a:spcBef>
              <a:spcAft>
                <a:spcPct val="0"/>
              </a:spcAft>
              <a:defRPr kumimoji="1" sz="4400">
                <a:solidFill>
                  <a:srgbClr val="990033"/>
                </a:solidFill>
                <a:latin typeface="MS UI Gothic" pitchFamily="50" charset="-128"/>
                <a:ea typeface="MS UI Gothic" pitchFamily="50" charset="-128"/>
              </a:defRPr>
            </a:lvl3pPr>
            <a:lvl4pPr algn="ctr" rtl="0" eaLnBrk="1" fontAlgn="base" hangingPunct="1">
              <a:spcBef>
                <a:spcPct val="0"/>
              </a:spcBef>
              <a:spcAft>
                <a:spcPct val="0"/>
              </a:spcAft>
              <a:defRPr kumimoji="1" sz="4400">
                <a:solidFill>
                  <a:srgbClr val="990033"/>
                </a:solidFill>
                <a:latin typeface="MS UI Gothic" pitchFamily="50" charset="-128"/>
                <a:ea typeface="MS UI Gothic" pitchFamily="50" charset="-128"/>
              </a:defRPr>
            </a:lvl4pPr>
            <a:lvl5pPr algn="ctr" rtl="0" eaLnBrk="1" fontAlgn="base" hangingPunct="1">
              <a:spcBef>
                <a:spcPct val="0"/>
              </a:spcBef>
              <a:spcAft>
                <a:spcPct val="0"/>
              </a:spcAft>
              <a:defRPr kumimoji="1" sz="4400">
                <a:solidFill>
                  <a:srgbClr val="990033"/>
                </a:solidFill>
                <a:latin typeface="MS UI Gothic" pitchFamily="50" charset="-128"/>
                <a:ea typeface="MS UI Gothic" pitchFamily="50" charset="-128"/>
              </a:defRPr>
            </a:lvl5pPr>
            <a:lvl6pPr marL="457200" algn="ctr" rtl="0" eaLnBrk="1" fontAlgn="base" hangingPunct="1">
              <a:spcBef>
                <a:spcPct val="0"/>
              </a:spcBef>
              <a:spcAft>
                <a:spcPct val="0"/>
              </a:spcAft>
              <a:defRPr kumimoji="1" sz="4400">
                <a:solidFill>
                  <a:srgbClr val="990033"/>
                </a:solidFill>
                <a:latin typeface="Garamond" pitchFamily="18" charset="0"/>
                <a:ea typeface="ＭＳ Ｐゴシック" pitchFamily="50" charset="-128"/>
              </a:defRPr>
            </a:lvl6pPr>
            <a:lvl7pPr marL="914400" algn="ctr" rtl="0" eaLnBrk="1" fontAlgn="base" hangingPunct="1">
              <a:spcBef>
                <a:spcPct val="0"/>
              </a:spcBef>
              <a:spcAft>
                <a:spcPct val="0"/>
              </a:spcAft>
              <a:defRPr kumimoji="1" sz="4400">
                <a:solidFill>
                  <a:srgbClr val="990033"/>
                </a:solidFill>
                <a:latin typeface="Garamond" pitchFamily="18" charset="0"/>
                <a:ea typeface="ＭＳ Ｐゴシック" pitchFamily="50" charset="-128"/>
              </a:defRPr>
            </a:lvl7pPr>
            <a:lvl8pPr marL="1371600" algn="ctr" rtl="0" eaLnBrk="1" fontAlgn="base" hangingPunct="1">
              <a:spcBef>
                <a:spcPct val="0"/>
              </a:spcBef>
              <a:spcAft>
                <a:spcPct val="0"/>
              </a:spcAft>
              <a:defRPr kumimoji="1" sz="4400">
                <a:solidFill>
                  <a:srgbClr val="990033"/>
                </a:solidFill>
                <a:latin typeface="Garamond" pitchFamily="18" charset="0"/>
                <a:ea typeface="ＭＳ Ｐゴシック" pitchFamily="50" charset="-128"/>
              </a:defRPr>
            </a:lvl8pPr>
            <a:lvl9pPr marL="1828800" algn="ctr" rtl="0" eaLnBrk="1" fontAlgn="base" hangingPunct="1">
              <a:spcBef>
                <a:spcPct val="0"/>
              </a:spcBef>
              <a:spcAft>
                <a:spcPct val="0"/>
              </a:spcAft>
              <a:defRPr kumimoji="1" sz="4400">
                <a:solidFill>
                  <a:srgbClr val="990033"/>
                </a:solidFill>
                <a:latin typeface="Garamond" pitchFamily="18" charset="0"/>
                <a:ea typeface="ＭＳ Ｐゴシック" pitchFamily="50" charset="-128"/>
              </a:defRPr>
            </a:lvl9pPr>
          </a:lstStyle>
          <a:p>
            <a:pPr algn="l"/>
            <a:r>
              <a:rPr lang="en-US" altLang="ja-JP" sz="2400" dirty="0">
                <a:solidFill>
                  <a:schemeClr val="tx1"/>
                </a:solidFill>
                <a:latin typeface="メイリオ" panose="020B0604030504040204" pitchFamily="50" charset="-128"/>
                <a:ea typeface="メイリオ" panose="020B0604030504040204" pitchFamily="50" charset="-128"/>
              </a:rPr>
              <a:t>3.</a:t>
            </a:r>
            <a:r>
              <a:rPr lang="ja-JP" altLang="en-US" sz="2400" dirty="0">
                <a:solidFill>
                  <a:schemeClr val="tx1"/>
                </a:solidFill>
                <a:latin typeface="メイリオ" panose="020B0604030504040204" pitchFamily="50" charset="-128"/>
                <a:ea typeface="メイリオ" panose="020B0604030504040204" pitchFamily="50" charset="-128"/>
              </a:rPr>
              <a:t> AI開発道場　～ライブラリ編～</a:t>
            </a:r>
          </a:p>
        </p:txBody>
      </p:sp>
      <p:grpSp>
        <p:nvGrpSpPr>
          <p:cNvPr id="12" name="グループ化 11">
            <a:extLst>
              <a:ext uri="{FF2B5EF4-FFF2-40B4-BE49-F238E27FC236}">
                <a16:creationId xmlns:a16="http://schemas.microsoft.com/office/drawing/2014/main" id="{F9BD7014-946D-4640-897A-179F92AD6033}"/>
              </a:ext>
            </a:extLst>
          </p:cNvPr>
          <p:cNvGrpSpPr/>
          <p:nvPr/>
        </p:nvGrpSpPr>
        <p:grpSpPr>
          <a:xfrm>
            <a:off x="479376" y="956042"/>
            <a:ext cx="8928992" cy="384721"/>
            <a:chOff x="417821" y="939887"/>
            <a:chExt cx="10225136" cy="328877"/>
          </a:xfrm>
        </p:grpSpPr>
        <p:sp>
          <p:nvSpPr>
            <p:cNvPr id="13" name="テキスト ボックス 12">
              <a:extLst>
                <a:ext uri="{FF2B5EF4-FFF2-40B4-BE49-F238E27FC236}">
                  <a16:creationId xmlns:a16="http://schemas.microsoft.com/office/drawing/2014/main" id="{A928F731-E55D-4EE5-B6D9-134741C18D0D}"/>
                </a:ext>
              </a:extLst>
            </p:cNvPr>
            <p:cNvSpPr txBox="1"/>
            <p:nvPr/>
          </p:nvSpPr>
          <p:spPr>
            <a:xfrm>
              <a:off x="417821" y="939887"/>
              <a:ext cx="10225136" cy="328877"/>
            </a:xfrm>
            <a:prstGeom prst="rect">
              <a:avLst/>
            </a:prstGeom>
            <a:noFill/>
          </p:spPr>
          <p:txBody>
            <a:bodyPr wrap="square" rtlCol="0">
              <a:spAutoFit/>
            </a:bodyPr>
            <a:lstStyle/>
            <a:p>
              <a:r>
                <a:rPr lang="ja-JP" altLang="en-US" sz="1900" b="1" dirty="0">
                  <a:latin typeface="メイリオ" panose="020B0604030504040204" pitchFamily="50" charset="-128"/>
                  <a:ea typeface="メイリオ" panose="020B0604030504040204" pitchFamily="50" charset="-128"/>
                </a:rPr>
                <a:t>主なライブラリの種類</a:t>
              </a:r>
            </a:p>
          </p:txBody>
        </p:sp>
        <p:cxnSp>
          <p:nvCxnSpPr>
            <p:cNvPr id="14" name="直線コネクタ 13">
              <a:extLst>
                <a:ext uri="{FF2B5EF4-FFF2-40B4-BE49-F238E27FC236}">
                  <a16:creationId xmlns:a16="http://schemas.microsoft.com/office/drawing/2014/main" id="{F84E8700-0D27-4732-A020-A3E31F4E8FD9}"/>
                </a:ext>
              </a:extLst>
            </p:cNvPr>
            <p:cNvCxnSpPr>
              <a:cxnSpLocks/>
            </p:cNvCxnSpPr>
            <p:nvPr/>
          </p:nvCxnSpPr>
          <p:spPr bwMode="auto">
            <a:xfrm flipV="1">
              <a:off x="471774" y="1266490"/>
              <a:ext cx="10088722" cy="2271"/>
            </a:xfrm>
            <a:prstGeom prst="line">
              <a:avLst/>
            </a:prstGeom>
            <a:solidFill>
              <a:schemeClr val="accent1"/>
            </a:solidFill>
            <a:ln w="57150" cap="flat" cmpd="sng" algn="ctr">
              <a:solidFill>
                <a:srgbClr val="0000CC"/>
              </a:solidFill>
              <a:prstDash val="solid"/>
              <a:round/>
              <a:headEnd type="none" w="med" len="med"/>
              <a:tailEnd type="none" w="med" len="med"/>
            </a:ln>
            <a:effectLst/>
          </p:spPr>
        </p:cxnSp>
      </p:grpSp>
    </p:spTree>
    <p:extLst>
      <p:ext uri="{BB962C8B-B14F-4D97-AF65-F5344CB8AC3E}">
        <p14:creationId xmlns:p14="http://schemas.microsoft.com/office/powerpoint/2010/main" val="15793829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表 5">
            <a:extLst>
              <a:ext uri="{FF2B5EF4-FFF2-40B4-BE49-F238E27FC236}">
                <a16:creationId xmlns:a16="http://schemas.microsoft.com/office/drawing/2014/main" id="{EAD3F0CB-38C3-45F6-951C-A52AD59A3CD6}"/>
              </a:ext>
            </a:extLst>
          </p:cNvPr>
          <p:cNvGraphicFramePr>
            <a:graphicFrameLocks noGrp="1"/>
          </p:cNvGraphicFramePr>
          <p:nvPr>
            <p:ph idx="1"/>
            <p:extLst>
              <p:ext uri="{D42A27DB-BD31-4B8C-83A1-F6EECF244321}">
                <p14:modId xmlns:p14="http://schemas.microsoft.com/office/powerpoint/2010/main" val="765498614"/>
              </p:ext>
            </p:extLst>
          </p:nvPr>
        </p:nvGraphicFramePr>
        <p:xfrm>
          <a:off x="526489" y="1561482"/>
          <a:ext cx="11258143" cy="2443582"/>
        </p:xfrm>
        <a:graphic>
          <a:graphicData uri="http://schemas.openxmlformats.org/drawingml/2006/table">
            <a:tbl>
              <a:tblPr firstRow="1" bandRow="1">
                <a:tableStyleId>{5C22544A-7EE6-4342-B048-85BDC9FD1C3A}</a:tableStyleId>
              </a:tblPr>
              <a:tblGrid>
                <a:gridCol w="2229594">
                  <a:extLst>
                    <a:ext uri="{9D8B030D-6E8A-4147-A177-3AD203B41FA5}">
                      <a16:colId xmlns:a16="http://schemas.microsoft.com/office/drawing/2014/main" val="1585277866"/>
                    </a:ext>
                  </a:extLst>
                </a:gridCol>
                <a:gridCol w="1519549">
                  <a:extLst>
                    <a:ext uri="{9D8B030D-6E8A-4147-A177-3AD203B41FA5}">
                      <a16:colId xmlns:a16="http://schemas.microsoft.com/office/drawing/2014/main" val="2040835314"/>
                    </a:ext>
                  </a:extLst>
                </a:gridCol>
                <a:gridCol w="7509000">
                  <a:extLst>
                    <a:ext uri="{9D8B030D-6E8A-4147-A177-3AD203B41FA5}">
                      <a16:colId xmlns:a16="http://schemas.microsoft.com/office/drawing/2014/main" val="425302341"/>
                    </a:ext>
                  </a:extLst>
                </a:gridCol>
              </a:tblGrid>
              <a:tr h="540728">
                <a:tc>
                  <a:txBody>
                    <a:bodyPr/>
                    <a:lstStyle/>
                    <a:p>
                      <a:pPr algn="ctr">
                        <a:lnSpc>
                          <a:spcPct val="150000"/>
                        </a:lnSpc>
                      </a:pPr>
                      <a:r>
                        <a:rPr kumimoji="1" lang="ja-JP" altLang="en-US" sz="1600" dirty="0">
                          <a:latin typeface="メイリオ" panose="020B0604030504040204" pitchFamily="50" charset="-128"/>
                          <a:ea typeface="メイリオ" panose="020B0604030504040204" pitchFamily="50" charset="-128"/>
                        </a:rPr>
                        <a:t>ライブラリ名</a:t>
                      </a:r>
                    </a:p>
                  </a:txBody>
                  <a:tcPr/>
                </a:tc>
                <a:tc>
                  <a:txBody>
                    <a:bodyPr/>
                    <a:lstStyle/>
                    <a:p>
                      <a:pPr algn="ctr">
                        <a:lnSpc>
                          <a:spcPct val="150000"/>
                        </a:lnSpc>
                      </a:pPr>
                      <a:r>
                        <a:rPr kumimoji="1" lang="ja-JP" altLang="en-US" sz="1600" dirty="0">
                          <a:latin typeface="メイリオ" panose="020B0604030504040204" pitchFamily="50" charset="-128"/>
                          <a:ea typeface="メイリオ" panose="020B0604030504040204" pitchFamily="50" charset="-128"/>
                        </a:rPr>
                        <a:t>分野</a:t>
                      </a:r>
                    </a:p>
                  </a:txBody>
                  <a:tcPr/>
                </a:tc>
                <a:tc>
                  <a:txBody>
                    <a:bodyPr/>
                    <a:lstStyle/>
                    <a:p>
                      <a:pPr algn="ctr">
                        <a:lnSpc>
                          <a:spcPct val="150000"/>
                        </a:lnSpc>
                      </a:pPr>
                      <a:r>
                        <a:rPr kumimoji="1" lang="ja-JP" altLang="en-US" sz="1600" dirty="0">
                          <a:latin typeface="メイリオ" panose="020B0604030504040204" pitchFamily="50" charset="-128"/>
                          <a:ea typeface="メイリオ" panose="020B0604030504040204" pitchFamily="50" charset="-128"/>
                        </a:rPr>
                        <a:t>詳細</a:t>
                      </a:r>
                    </a:p>
                  </a:txBody>
                  <a:tcPr/>
                </a:tc>
                <a:extLst>
                  <a:ext uri="{0D108BD9-81ED-4DB2-BD59-A6C34878D82A}">
                    <a16:rowId xmlns:a16="http://schemas.microsoft.com/office/drawing/2014/main" val="3312666551"/>
                  </a:ext>
                </a:extLst>
              </a:tr>
              <a:tr h="190285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600" b="0" kern="1200" dirty="0" err="1">
                          <a:solidFill>
                            <a:srgbClr val="10243E"/>
                          </a:solidFill>
                          <a:latin typeface="メイリオ" pitchFamily="50"/>
                          <a:ea typeface="メイリオ" pitchFamily="2"/>
                          <a:cs typeface="Calibri" pitchFamily="50"/>
                        </a:rPr>
                        <a:t>PyCaret</a:t>
                      </a:r>
                      <a:endParaRPr kumimoji="1" lang="ja-JP" altLang="en-US" sz="1600" b="0" dirty="0">
                        <a:latin typeface="メイリオ" panose="020B0604030504040204" pitchFamily="50" charset="-128"/>
                        <a:ea typeface="メイリオ" panose="020B0604030504040204" pitchFamily="50" charset="-128"/>
                      </a:endParaRPr>
                    </a:p>
                  </a:txBody>
                  <a:tcPr/>
                </a:tc>
                <a:tc>
                  <a:txBody>
                    <a:bodyPr/>
                    <a:lstStyle/>
                    <a:p>
                      <a:endParaRPr kumimoji="1" lang="ja-JP" altLang="en-US" sz="1600" dirty="0">
                        <a:latin typeface="メイリオ" panose="020B0604030504040204" pitchFamily="50" charset="-128"/>
                        <a:ea typeface="メイリオ" panose="020B0604030504040204" pitchFamily="50" charset="-128"/>
                      </a:endParaRPr>
                    </a:p>
                  </a:txBody>
                  <a:tcPr/>
                </a:tc>
                <a:tc>
                  <a:txBody>
                    <a:bodyPr/>
                    <a:lstStyle/>
                    <a:p>
                      <a:pPr lvl="0">
                        <a:buNone/>
                        <a:defRPr lang="en-US" sz="2400" b="0" i="0" u="none" strike="noStrike">
                          <a:ln>
                            <a:noFill/>
                          </a:ln>
                          <a:solidFill>
                            <a:srgbClr val="555555"/>
                          </a:solidFill>
                          <a:latin typeface="Roboto" pitchFamily="2"/>
                          <a:ea typeface="ＭＳ Ｐゴシック" pitchFamily="2"/>
                          <a:cs typeface="Roboto" pitchFamily="2"/>
                        </a:defRPr>
                      </a:pPr>
                      <a:r>
                        <a:rPr lang="ja-JP" altLang="ja-JP" sz="1600" kern="1200" dirty="0">
                          <a:solidFill>
                            <a:srgbClr val="10243E"/>
                          </a:solidFill>
                          <a:latin typeface="メイリオ" pitchFamily="50"/>
                          <a:ea typeface="メイリオ" pitchFamily="2"/>
                          <a:cs typeface="Calibri" pitchFamily="50"/>
                        </a:rPr>
                        <a:t>最小のコード量で簡単に</a:t>
                      </a:r>
                      <a:r>
                        <a:rPr lang="en-US" altLang="ja-JP" sz="1600" kern="1200" dirty="0">
                          <a:solidFill>
                            <a:srgbClr val="10243E"/>
                          </a:solidFill>
                          <a:latin typeface="メイリオ" pitchFamily="50"/>
                          <a:ea typeface="メイリオ" pitchFamily="2"/>
                          <a:cs typeface="Calibri" pitchFamily="50"/>
                        </a:rPr>
                        <a:t>ML</a:t>
                      </a:r>
                      <a:r>
                        <a:rPr lang="ja-JP" altLang="ja-JP" sz="1600" kern="1200" dirty="0">
                          <a:solidFill>
                            <a:srgbClr val="10243E"/>
                          </a:solidFill>
                          <a:latin typeface="メイリオ" pitchFamily="50"/>
                          <a:ea typeface="メイリオ" pitchFamily="2"/>
                          <a:cs typeface="Calibri" pitchFamily="50"/>
                        </a:rPr>
                        <a:t>処理を実装できる</a:t>
                      </a:r>
                      <a:r>
                        <a:rPr lang="en-US" altLang="ja-JP" sz="1600" kern="1200" dirty="0">
                          <a:solidFill>
                            <a:srgbClr val="10243E"/>
                          </a:solidFill>
                          <a:latin typeface="メイリオ" pitchFamily="50"/>
                          <a:ea typeface="メイリオ" pitchFamily="2"/>
                          <a:cs typeface="Calibri" pitchFamily="50"/>
                        </a:rPr>
                        <a:t>Python</a:t>
                      </a:r>
                      <a:r>
                        <a:rPr lang="ja-JP" altLang="ja-JP" sz="1600" kern="1200" dirty="0">
                          <a:solidFill>
                            <a:srgbClr val="10243E"/>
                          </a:solidFill>
                          <a:latin typeface="メイリオ" pitchFamily="50"/>
                          <a:ea typeface="メイリオ" pitchFamily="2"/>
                          <a:cs typeface="Calibri" pitchFamily="50"/>
                        </a:rPr>
                        <a:t>の機械学習ライブラリ。</a:t>
                      </a:r>
                    </a:p>
                    <a:p>
                      <a:pPr lvl="0">
                        <a:buNone/>
                        <a:defRPr lang="en-US" sz="2400" b="0" i="0" u="none" strike="noStrike">
                          <a:ln>
                            <a:noFill/>
                          </a:ln>
                          <a:solidFill>
                            <a:srgbClr val="555555"/>
                          </a:solidFill>
                          <a:latin typeface="Roboto" pitchFamily="2"/>
                          <a:ea typeface="ＭＳ Ｐゴシック" pitchFamily="2"/>
                          <a:cs typeface="Roboto" pitchFamily="2"/>
                        </a:defRPr>
                      </a:pPr>
                      <a:r>
                        <a:rPr lang="ja-JP" altLang="ja-JP" sz="1600" kern="1200" dirty="0">
                          <a:solidFill>
                            <a:srgbClr val="10243E"/>
                          </a:solidFill>
                          <a:latin typeface="メイリオ" pitchFamily="50"/>
                          <a:ea typeface="メイリオ" pitchFamily="2"/>
                          <a:cs typeface="Calibri" pitchFamily="50"/>
                        </a:rPr>
                        <a:t>分類や回帰、クラスタリング、異常検知などで使われる様々なアルゴリズムを使って精度比較を行い、モデルの可視化、ハイパーパラメータのチューニングを簡単に実行することができる。</a:t>
                      </a:r>
                    </a:p>
                    <a:p>
                      <a:pPr lvl="0">
                        <a:buNone/>
                        <a:defRPr lang="en-US" sz="2400" b="0" i="0" u="none" strike="noStrike">
                          <a:ln>
                            <a:noFill/>
                          </a:ln>
                          <a:solidFill>
                            <a:srgbClr val="555555"/>
                          </a:solidFill>
                          <a:latin typeface="Roboto" pitchFamily="2"/>
                          <a:ea typeface="ＭＳ Ｐゴシック" pitchFamily="2"/>
                          <a:cs typeface="Roboto" pitchFamily="2"/>
                        </a:defRPr>
                      </a:pPr>
                      <a:r>
                        <a:rPr lang="en-US" altLang="ja-JP" sz="1600" kern="1200" dirty="0" err="1">
                          <a:solidFill>
                            <a:srgbClr val="10243E"/>
                          </a:solidFill>
                          <a:latin typeface="メイリオ" pitchFamily="50"/>
                          <a:ea typeface="メイリオ" pitchFamily="2"/>
                          <a:cs typeface="Calibri" pitchFamily="50"/>
                        </a:rPr>
                        <a:t>PyCaret</a:t>
                      </a:r>
                      <a:r>
                        <a:rPr lang="ja-JP" altLang="ja-JP" sz="1600" kern="1200" dirty="0">
                          <a:solidFill>
                            <a:srgbClr val="10243E"/>
                          </a:solidFill>
                          <a:latin typeface="メイリオ" pitchFamily="50"/>
                          <a:ea typeface="メイリオ" pitchFamily="2"/>
                          <a:cs typeface="Calibri" pitchFamily="50"/>
                        </a:rPr>
                        <a:t>は内部的には</a:t>
                      </a:r>
                      <a:r>
                        <a:rPr lang="en-US" altLang="ja-JP" sz="1600" kern="1200" dirty="0" err="1">
                          <a:solidFill>
                            <a:srgbClr val="10243E"/>
                          </a:solidFill>
                          <a:latin typeface="メイリオ" pitchFamily="50"/>
                          <a:ea typeface="メイリオ" pitchFamily="2"/>
                          <a:cs typeface="Calibri" pitchFamily="50"/>
                        </a:rPr>
                        <a:t>scikit</a:t>
                      </a:r>
                      <a:r>
                        <a:rPr lang="en-US" altLang="ja-JP" sz="1600" kern="1200" dirty="0">
                          <a:solidFill>
                            <a:srgbClr val="10243E"/>
                          </a:solidFill>
                          <a:latin typeface="メイリオ" pitchFamily="50"/>
                          <a:ea typeface="メイリオ" pitchFamily="2"/>
                          <a:cs typeface="Calibri" pitchFamily="50"/>
                        </a:rPr>
                        <a:t>-learn</a:t>
                      </a:r>
                      <a:r>
                        <a:rPr lang="ja-JP" altLang="ja-JP" sz="1600" kern="1200" dirty="0">
                          <a:solidFill>
                            <a:srgbClr val="10243E"/>
                          </a:solidFill>
                          <a:latin typeface="メイリオ" pitchFamily="50"/>
                          <a:ea typeface="メイリオ" pitchFamily="2"/>
                          <a:cs typeface="Calibri" pitchFamily="50"/>
                        </a:rPr>
                        <a:t>、</a:t>
                      </a:r>
                      <a:r>
                        <a:rPr lang="en-US" altLang="ja-JP" sz="1600" kern="1200" dirty="0" err="1">
                          <a:solidFill>
                            <a:srgbClr val="10243E"/>
                          </a:solidFill>
                          <a:latin typeface="メイリオ" pitchFamily="50"/>
                          <a:ea typeface="メイリオ" pitchFamily="2"/>
                          <a:cs typeface="Calibri" pitchFamily="50"/>
                        </a:rPr>
                        <a:t>XGBoost</a:t>
                      </a:r>
                      <a:r>
                        <a:rPr lang="ja-JP" altLang="ja-JP" sz="1600" kern="1200" dirty="0">
                          <a:solidFill>
                            <a:srgbClr val="10243E"/>
                          </a:solidFill>
                          <a:latin typeface="メイリオ" pitchFamily="50"/>
                          <a:ea typeface="メイリオ" pitchFamily="2"/>
                          <a:cs typeface="Calibri" pitchFamily="50"/>
                        </a:rPr>
                        <a:t>、</a:t>
                      </a:r>
                      <a:r>
                        <a:rPr lang="en-US" altLang="ja-JP" sz="1600" kern="1200" dirty="0">
                          <a:solidFill>
                            <a:srgbClr val="10243E"/>
                          </a:solidFill>
                          <a:latin typeface="メイリオ" pitchFamily="50"/>
                          <a:ea typeface="メイリオ" pitchFamily="2"/>
                          <a:cs typeface="Calibri" pitchFamily="50"/>
                        </a:rPr>
                        <a:t>Microsoft </a:t>
                      </a:r>
                      <a:r>
                        <a:rPr lang="en-US" altLang="ja-JP" sz="1600" kern="1200" dirty="0" err="1">
                          <a:solidFill>
                            <a:srgbClr val="10243E"/>
                          </a:solidFill>
                          <a:latin typeface="メイリオ" pitchFamily="50"/>
                          <a:ea typeface="メイリオ" pitchFamily="2"/>
                          <a:cs typeface="Calibri" pitchFamily="50"/>
                        </a:rPr>
                        <a:t>LightGBM</a:t>
                      </a:r>
                      <a:r>
                        <a:rPr lang="ja-JP" altLang="ja-JP" sz="1600" kern="1200" dirty="0">
                          <a:solidFill>
                            <a:srgbClr val="10243E"/>
                          </a:solidFill>
                          <a:latin typeface="メイリオ" pitchFamily="50"/>
                          <a:ea typeface="メイリオ" pitchFamily="2"/>
                          <a:cs typeface="Calibri" pitchFamily="50"/>
                        </a:rPr>
                        <a:t>、</a:t>
                      </a:r>
                      <a:r>
                        <a:rPr lang="en-US" altLang="ja-JP" sz="1600" kern="1200" dirty="0" err="1">
                          <a:solidFill>
                            <a:srgbClr val="10243E"/>
                          </a:solidFill>
                          <a:latin typeface="メイリオ" pitchFamily="50"/>
                          <a:ea typeface="メイリオ" pitchFamily="2"/>
                          <a:cs typeface="Calibri" pitchFamily="50"/>
                        </a:rPr>
                        <a:t>spaCy</a:t>
                      </a:r>
                      <a:r>
                        <a:rPr lang="ja-JP" altLang="ja-JP" sz="1600" kern="1200" dirty="0">
                          <a:solidFill>
                            <a:srgbClr val="10243E"/>
                          </a:solidFill>
                          <a:latin typeface="メイリオ" pitchFamily="50"/>
                          <a:ea typeface="メイリオ" pitchFamily="2"/>
                          <a:cs typeface="Calibri" pitchFamily="50"/>
                        </a:rPr>
                        <a:t>など、いくつかの機械学習ライブラリとフレームワークを使って実装されています。</a:t>
                      </a:r>
                    </a:p>
                  </a:txBody>
                  <a:tcPr/>
                </a:tc>
                <a:extLst>
                  <a:ext uri="{0D108BD9-81ED-4DB2-BD59-A6C34878D82A}">
                    <a16:rowId xmlns:a16="http://schemas.microsoft.com/office/drawing/2014/main" val="2394075621"/>
                  </a:ext>
                </a:extLst>
              </a:tr>
            </a:tbl>
          </a:graphicData>
        </a:graphic>
      </p:graphicFrame>
      <p:sp>
        <p:nvSpPr>
          <p:cNvPr id="6" name="四角形: 角を丸くする 5">
            <a:extLst>
              <a:ext uri="{FF2B5EF4-FFF2-40B4-BE49-F238E27FC236}">
                <a16:creationId xmlns:a16="http://schemas.microsoft.com/office/drawing/2014/main" id="{74BD28E0-E4FB-4177-8558-7E1A93D9B86F}"/>
              </a:ext>
            </a:extLst>
          </p:cNvPr>
          <p:cNvSpPr/>
          <p:nvPr/>
        </p:nvSpPr>
        <p:spPr bwMode="auto">
          <a:xfrm>
            <a:off x="7248128" y="210060"/>
            <a:ext cx="2624975" cy="746408"/>
          </a:xfrm>
          <a:prstGeom prst="roundRect">
            <a:avLst/>
          </a:prstGeom>
          <a:solidFill>
            <a:srgbClr val="FFFF00"/>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algn="ctr">
              <a:lnSpc>
                <a:spcPct val="200000"/>
              </a:lnSpc>
            </a:pPr>
            <a:r>
              <a:rPr kumimoji="1" lang="ja-JP" altLang="en-US" sz="1400" b="1" i="0" u="none" strike="noStrike" cap="none" normalizeH="0" baseline="0" dirty="0">
                <a:ln>
                  <a:noFill/>
                </a:ln>
                <a:effectLst/>
                <a:latin typeface="メイリオ" panose="020B0604030504040204" pitchFamily="50" charset="-128"/>
                <a:ea typeface="メイリオ" panose="020B0604030504040204" pitchFamily="50" charset="-128"/>
              </a:rPr>
              <a:t>レビュー</a:t>
            </a:r>
          </a:p>
        </p:txBody>
      </p:sp>
      <p:sp>
        <p:nvSpPr>
          <p:cNvPr id="9" name="タイトル 1">
            <a:extLst>
              <a:ext uri="{FF2B5EF4-FFF2-40B4-BE49-F238E27FC236}">
                <a16:creationId xmlns:a16="http://schemas.microsoft.com/office/drawing/2014/main" id="{66B78B57-45B4-4181-B2CF-0EAD5479D499}"/>
              </a:ext>
            </a:extLst>
          </p:cNvPr>
          <p:cNvSpPr txBox="1">
            <a:spLocks/>
          </p:cNvSpPr>
          <p:nvPr/>
        </p:nvSpPr>
        <p:spPr>
          <a:xfrm>
            <a:off x="191344" y="237624"/>
            <a:ext cx="10513169" cy="432048"/>
          </a:xfrm>
        </p:spPr>
        <p:txBody>
          <a:bodyPr anchor="b"/>
          <a:lstStyle>
            <a:lvl1pPr algn="ctr" rtl="0" eaLnBrk="1" fontAlgn="base" hangingPunct="1">
              <a:spcBef>
                <a:spcPct val="0"/>
              </a:spcBef>
              <a:spcAft>
                <a:spcPct val="0"/>
              </a:spcAft>
              <a:defRPr kumimoji="1" sz="6000">
                <a:solidFill>
                  <a:schemeClr val="tx2">
                    <a:lumMod val="50000"/>
                  </a:schemeClr>
                </a:solidFill>
                <a:latin typeface="游ゴシック" panose="020B0400000000000000" pitchFamily="50" charset="-128"/>
                <a:ea typeface="游ゴシック" panose="020B0400000000000000" pitchFamily="50" charset="-128"/>
                <a:cs typeface="Meiryo UI" panose="020B0604030504040204" pitchFamily="50" charset="-128"/>
              </a:defRPr>
            </a:lvl1pPr>
            <a:lvl2pPr algn="ctr" rtl="0" eaLnBrk="1" fontAlgn="base" hangingPunct="1">
              <a:spcBef>
                <a:spcPct val="0"/>
              </a:spcBef>
              <a:spcAft>
                <a:spcPct val="0"/>
              </a:spcAft>
              <a:defRPr kumimoji="1" sz="4400">
                <a:solidFill>
                  <a:srgbClr val="990033"/>
                </a:solidFill>
                <a:latin typeface="MS UI Gothic" pitchFamily="50" charset="-128"/>
                <a:ea typeface="MS UI Gothic" pitchFamily="50" charset="-128"/>
              </a:defRPr>
            </a:lvl2pPr>
            <a:lvl3pPr algn="ctr" rtl="0" eaLnBrk="1" fontAlgn="base" hangingPunct="1">
              <a:spcBef>
                <a:spcPct val="0"/>
              </a:spcBef>
              <a:spcAft>
                <a:spcPct val="0"/>
              </a:spcAft>
              <a:defRPr kumimoji="1" sz="4400">
                <a:solidFill>
                  <a:srgbClr val="990033"/>
                </a:solidFill>
                <a:latin typeface="MS UI Gothic" pitchFamily="50" charset="-128"/>
                <a:ea typeface="MS UI Gothic" pitchFamily="50" charset="-128"/>
              </a:defRPr>
            </a:lvl3pPr>
            <a:lvl4pPr algn="ctr" rtl="0" eaLnBrk="1" fontAlgn="base" hangingPunct="1">
              <a:spcBef>
                <a:spcPct val="0"/>
              </a:spcBef>
              <a:spcAft>
                <a:spcPct val="0"/>
              </a:spcAft>
              <a:defRPr kumimoji="1" sz="4400">
                <a:solidFill>
                  <a:srgbClr val="990033"/>
                </a:solidFill>
                <a:latin typeface="MS UI Gothic" pitchFamily="50" charset="-128"/>
                <a:ea typeface="MS UI Gothic" pitchFamily="50" charset="-128"/>
              </a:defRPr>
            </a:lvl4pPr>
            <a:lvl5pPr algn="ctr" rtl="0" eaLnBrk="1" fontAlgn="base" hangingPunct="1">
              <a:spcBef>
                <a:spcPct val="0"/>
              </a:spcBef>
              <a:spcAft>
                <a:spcPct val="0"/>
              </a:spcAft>
              <a:defRPr kumimoji="1" sz="4400">
                <a:solidFill>
                  <a:srgbClr val="990033"/>
                </a:solidFill>
                <a:latin typeface="MS UI Gothic" pitchFamily="50" charset="-128"/>
                <a:ea typeface="MS UI Gothic" pitchFamily="50" charset="-128"/>
              </a:defRPr>
            </a:lvl5pPr>
            <a:lvl6pPr marL="457200" algn="ctr" rtl="0" eaLnBrk="1" fontAlgn="base" hangingPunct="1">
              <a:spcBef>
                <a:spcPct val="0"/>
              </a:spcBef>
              <a:spcAft>
                <a:spcPct val="0"/>
              </a:spcAft>
              <a:defRPr kumimoji="1" sz="4400">
                <a:solidFill>
                  <a:srgbClr val="990033"/>
                </a:solidFill>
                <a:latin typeface="Garamond" pitchFamily="18" charset="0"/>
                <a:ea typeface="ＭＳ Ｐゴシック" pitchFamily="50" charset="-128"/>
              </a:defRPr>
            </a:lvl6pPr>
            <a:lvl7pPr marL="914400" algn="ctr" rtl="0" eaLnBrk="1" fontAlgn="base" hangingPunct="1">
              <a:spcBef>
                <a:spcPct val="0"/>
              </a:spcBef>
              <a:spcAft>
                <a:spcPct val="0"/>
              </a:spcAft>
              <a:defRPr kumimoji="1" sz="4400">
                <a:solidFill>
                  <a:srgbClr val="990033"/>
                </a:solidFill>
                <a:latin typeface="Garamond" pitchFamily="18" charset="0"/>
                <a:ea typeface="ＭＳ Ｐゴシック" pitchFamily="50" charset="-128"/>
              </a:defRPr>
            </a:lvl7pPr>
            <a:lvl8pPr marL="1371600" algn="ctr" rtl="0" eaLnBrk="1" fontAlgn="base" hangingPunct="1">
              <a:spcBef>
                <a:spcPct val="0"/>
              </a:spcBef>
              <a:spcAft>
                <a:spcPct val="0"/>
              </a:spcAft>
              <a:defRPr kumimoji="1" sz="4400">
                <a:solidFill>
                  <a:srgbClr val="990033"/>
                </a:solidFill>
                <a:latin typeface="Garamond" pitchFamily="18" charset="0"/>
                <a:ea typeface="ＭＳ Ｐゴシック" pitchFamily="50" charset="-128"/>
              </a:defRPr>
            </a:lvl8pPr>
            <a:lvl9pPr marL="1828800" algn="ctr" rtl="0" eaLnBrk="1" fontAlgn="base" hangingPunct="1">
              <a:spcBef>
                <a:spcPct val="0"/>
              </a:spcBef>
              <a:spcAft>
                <a:spcPct val="0"/>
              </a:spcAft>
              <a:defRPr kumimoji="1" sz="4400">
                <a:solidFill>
                  <a:srgbClr val="990033"/>
                </a:solidFill>
                <a:latin typeface="Garamond" pitchFamily="18" charset="0"/>
                <a:ea typeface="ＭＳ Ｐゴシック" pitchFamily="50" charset="-128"/>
              </a:defRPr>
            </a:lvl9pPr>
          </a:lstStyle>
          <a:p>
            <a:pPr algn="l"/>
            <a:r>
              <a:rPr lang="en-US" altLang="ja-JP" sz="2400" dirty="0">
                <a:solidFill>
                  <a:schemeClr val="tx1"/>
                </a:solidFill>
                <a:latin typeface="メイリオ" panose="020B0604030504040204" pitchFamily="50" charset="-128"/>
                <a:ea typeface="メイリオ" panose="020B0604030504040204" pitchFamily="50" charset="-128"/>
              </a:rPr>
              <a:t>3.</a:t>
            </a:r>
            <a:r>
              <a:rPr lang="ja-JP" altLang="en-US" sz="2400" dirty="0">
                <a:solidFill>
                  <a:schemeClr val="tx1"/>
                </a:solidFill>
                <a:latin typeface="メイリオ" panose="020B0604030504040204" pitchFamily="50" charset="-128"/>
                <a:ea typeface="メイリオ" panose="020B0604030504040204" pitchFamily="50" charset="-128"/>
              </a:rPr>
              <a:t> AI開発道場　～ライブラリ編～</a:t>
            </a:r>
          </a:p>
        </p:txBody>
      </p:sp>
      <p:grpSp>
        <p:nvGrpSpPr>
          <p:cNvPr id="12" name="グループ化 11">
            <a:extLst>
              <a:ext uri="{FF2B5EF4-FFF2-40B4-BE49-F238E27FC236}">
                <a16:creationId xmlns:a16="http://schemas.microsoft.com/office/drawing/2014/main" id="{F9BD7014-946D-4640-897A-179F92AD6033}"/>
              </a:ext>
            </a:extLst>
          </p:cNvPr>
          <p:cNvGrpSpPr/>
          <p:nvPr/>
        </p:nvGrpSpPr>
        <p:grpSpPr>
          <a:xfrm>
            <a:off x="479376" y="956042"/>
            <a:ext cx="8928992" cy="384721"/>
            <a:chOff x="417821" y="939887"/>
            <a:chExt cx="10225136" cy="328877"/>
          </a:xfrm>
        </p:grpSpPr>
        <p:sp>
          <p:nvSpPr>
            <p:cNvPr id="13" name="テキスト ボックス 12">
              <a:extLst>
                <a:ext uri="{FF2B5EF4-FFF2-40B4-BE49-F238E27FC236}">
                  <a16:creationId xmlns:a16="http://schemas.microsoft.com/office/drawing/2014/main" id="{A928F731-E55D-4EE5-B6D9-134741C18D0D}"/>
                </a:ext>
              </a:extLst>
            </p:cNvPr>
            <p:cNvSpPr txBox="1"/>
            <p:nvPr/>
          </p:nvSpPr>
          <p:spPr>
            <a:xfrm>
              <a:off x="417821" y="939887"/>
              <a:ext cx="10225136" cy="328877"/>
            </a:xfrm>
            <a:prstGeom prst="rect">
              <a:avLst/>
            </a:prstGeom>
            <a:noFill/>
          </p:spPr>
          <p:txBody>
            <a:bodyPr wrap="square" rtlCol="0">
              <a:spAutoFit/>
            </a:bodyPr>
            <a:lstStyle/>
            <a:p>
              <a:r>
                <a:rPr lang="ja-JP" altLang="en-US" sz="1900" b="1" dirty="0">
                  <a:latin typeface="メイリオ" panose="020B0604030504040204" pitchFamily="50" charset="-128"/>
                  <a:ea typeface="メイリオ" panose="020B0604030504040204" pitchFamily="50" charset="-128"/>
                </a:rPr>
                <a:t>主なライブラリの種類</a:t>
              </a:r>
            </a:p>
          </p:txBody>
        </p:sp>
        <p:cxnSp>
          <p:nvCxnSpPr>
            <p:cNvPr id="14" name="直線コネクタ 13">
              <a:extLst>
                <a:ext uri="{FF2B5EF4-FFF2-40B4-BE49-F238E27FC236}">
                  <a16:creationId xmlns:a16="http://schemas.microsoft.com/office/drawing/2014/main" id="{F84E8700-0D27-4732-A020-A3E31F4E8FD9}"/>
                </a:ext>
              </a:extLst>
            </p:cNvPr>
            <p:cNvCxnSpPr>
              <a:cxnSpLocks/>
            </p:cNvCxnSpPr>
            <p:nvPr/>
          </p:nvCxnSpPr>
          <p:spPr bwMode="auto">
            <a:xfrm flipV="1">
              <a:off x="471774" y="1266490"/>
              <a:ext cx="10088722" cy="2271"/>
            </a:xfrm>
            <a:prstGeom prst="line">
              <a:avLst/>
            </a:prstGeom>
            <a:solidFill>
              <a:schemeClr val="accent1"/>
            </a:solidFill>
            <a:ln w="57150" cap="flat" cmpd="sng" algn="ctr">
              <a:solidFill>
                <a:srgbClr val="0000CC"/>
              </a:solidFill>
              <a:prstDash val="solid"/>
              <a:round/>
              <a:headEnd type="none" w="med" len="med"/>
              <a:tailEnd type="none" w="med" len="med"/>
            </a:ln>
            <a:effectLst/>
          </p:spPr>
        </p:cxnSp>
      </p:grpSp>
    </p:spTree>
    <p:extLst>
      <p:ext uri="{BB962C8B-B14F-4D97-AF65-F5344CB8AC3E}">
        <p14:creationId xmlns:p14="http://schemas.microsoft.com/office/powerpoint/2010/main" val="26591806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FAF10EF0-6B20-4D2E-B9CA-896A633EBCB0}"/>
              </a:ext>
            </a:extLst>
          </p:cNvPr>
          <p:cNvSpPr/>
          <p:nvPr/>
        </p:nvSpPr>
        <p:spPr>
          <a:xfrm>
            <a:off x="1307177" y="931956"/>
            <a:ext cx="9878142" cy="2520280"/>
          </a:xfrm>
          <a:prstGeom prst="rect">
            <a:avLst/>
          </a:prstGeom>
          <a:solidFill>
            <a:srgbClr val="FFFFFF"/>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ltLang="ja-JP" sz="2800" dirty="0">
              <a:solidFill>
                <a:srgbClr val="000000"/>
              </a:solidFill>
              <a:latin typeface="メイリオ" panose="020B0604030504040204" pitchFamily="50" charset="-128"/>
              <a:ea typeface="メイリオ" panose="020B0604030504040204" pitchFamily="50" charset="-128"/>
            </a:endParaRPr>
          </a:p>
          <a:p>
            <a:pPr marL="342900" indent="-342900">
              <a:buFont typeface="Arial" panose="020B0604020202020204" pitchFamily="34" charset="0"/>
              <a:buChar char="•"/>
            </a:pPr>
            <a:r>
              <a:rPr lang="ja-JP" altLang="en-US" sz="2000" dirty="0">
                <a:solidFill>
                  <a:schemeClr val="tx1"/>
                </a:solidFill>
                <a:latin typeface="メイリオ" panose="020B0604030504040204" pitchFamily="50" charset="-128"/>
                <a:ea typeface="メイリオ" panose="020B0604030504040204" pitchFamily="50" charset="-128"/>
              </a:rPr>
              <a:t>学習内容</a:t>
            </a:r>
            <a:r>
              <a:rPr lang="en-US" altLang="ja-JP" sz="2000" dirty="0">
                <a:solidFill>
                  <a:schemeClr val="tx1"/>
                </a:solidFill>
                <a:latin typeface="メイリオ" panose="020B0604030504040204" pitchFamily="50" charset="-128"/>
                <a:ea typeface="メイリオ" panose="020B0604030504040204" pitchFamily="50" charset="-128"/>
                <a:cs typeface="+mn-lt"/>
              </a:rPr>
              <a:t>(20</a:t>
            </a:r>
            <a:r>
              <a:rPr lang="ja-JP" altLang="en-US" sz="2000" dirty="0">
                <a:solidFill>
                  <a:schemeClr val="tx1"/>
                </a:solidFill>
                <a:latin typeface="メイリオ" panose="020B0604030504040204" pitchFamily="50" charset="-128"/>
                <a:ea typeface="メイリオ" panose="020B0604030504040204" pitchFamily="50" charset="-128"/>
                <a:cs typeface="+mn-lt"/>
              </a:rPr>
              <a:t>分</a:t>
            </a:r>
            <a:r>
              <a:rPr lang="en-US" altLang="ja-JP" sz="2000" dirty="0">
                <a:solidFill>
                  <a:schemeClr val="tx1"/>
                </a:solidFill>
                <a:latin typeface="メイリオ" panose="020B0604030504040204" pitchFamily="50" charset="-128"/>
                <a:ea typeface="メイリオ" panose="020B0604030504040204" pitchFamily="50" charset="-128"/>
                <a:cs typeface="+mn-lt"/>
              </a:rPr>
              <a:t>)</a:t>
            </a:r>
          </a:p>
          <a:p>
            <a:pPr marL="800100" lvl="1" indent="-342900">
              <a:buFont typeface="+mj-lt"/>
              <a:buAutoNum type="arabicPeriod"/>
            </a:pPr>
            <a:r>
              <a:rPr lang="ja-JP" altLang="en-US" sz="2000" dirty="0">
                <a:solidFill>
                  <a:schemeClr val="tx1"/>
                </a:solidFill>
                <a:latin typeface="メイリオ" panose="020B0604030504040204" pitchFamily="50" charset="-128"/>
                <a:ea typeface="メイリオ" panose="020B0604030504040204" pitchFamily="50" charset="-128"/>
              </a:rPr>
              <a:t>python初級研修</a:t>
            </a:r>
          </a:p>
          <a:p>
            <a:pPr marL="800100" lvl="1" indent="-342900">
              <a:buFont typeface="+mj-lt"/>
              <a:buAutoNum type="arabicPeriod"/>
            </a:pPr>
            <a:r>
              <a:rPr lang="ja-JP" altLang="en-US" sz="2000" dirty="0">
                <a:solidFill>
                  <a:schemeClr val="tx1"/>
                </a:solidFill>
                <a:latin typeface="メイリオ" panose="020B0604030504040204" pitchFamily="50" charset="-128"/>
                <a:ea typeface="メイリオ" panose="020B0604030504040204" pitchFamily="50" charset="-128"/>
              </a:rPr>
              <a:t>pythonデータ加工　</a:t>
            </a:r>
            <a:endParaRPr lang="en-US" altLang="ja-JP" sz="2000" dirty="0">
              <a:solidFill>
                <a:schemeClr val="tx1"/>
              </a:solidFill>
              <a:latin typeface="メイリオ" panose="020B0604030504040204" pitchFamily="50" charset="-128"/>
              <a:ea typeface="メイリオ" panose="020B0604030504040204" pitchFamily="50" charset="-128"/>
            </a:endParaRPr>
          </a:p>
          <a:p>
            <a:pPr marL="800100" lvl="1" indent="-342900">
              <a:buFont typeface="+mj-lt"/>
              <a:buAutoNum type="arabicPeriod"/>
            </a:pPr>
            <a:r>
              <a:rPr lang="ja-JP" altLang="en-US" sz="2000" dirty="0">
                <a:solidFill>
                  <a:schemeClr val="tx1"/>
                </a:solidFill>
                <a:latin typeface="メイリオ" panose="020B0604030504040204" pitchFamily="50" charset="-128"/>
                <a:ea typeface="メイリオ" panose="020B0604030504040204" pitchFamily="50" charset="-128"/>
              </a:rPr>
              <a:t>AI概要</a:t>
            </a:r>
          </a:p>
          <a:p>
            <a:pPr marL="800100" lvl="1" indent="-342900">
              <a:buFont typeface="+mj-lt"/>
              <a:buAutoNum type="arabicPeriod"/>
            </a:pPr>
            <a:r>
              <a:rPr lang="ja-JP" altLang="en-US" sz="2000" dirty="0">
                <a:solidFill>
                  <a:schemeClr val="tx1"/>
                </a:solidFill>
                <a:latin typeface="メイリオ" panose="020B0604030504040204" pitchFamily="50" charset="-128"/>
                <a:ea typeface="メイリオ" panose="020B0604030504040204" pitchFamily="50" charset="-128"/>
              </a:rPr>
              <a:t>AI開発道場　～ライブラリ編～</a:t>
            </a:r>
          </a:p>
          <a:p>
            <a:pPr marL="800100" lvl="1" indent="-342900">
              <a:buFont typeface="+mj-lt"/>
              <a:buAutoNum type="arabicPeriod"/>
            </a:pPr>
            <a:r>
              <a:rPr lang="ja-JP" altLang="ja-JP" sz="2000" dirty="0">
                <a:solidFill>
                  <a:schemeClr val="tx1"/>
                </a:solidFill>
                <a:latin typeface="メイリオ" panose="020B0604030504040204" pitchFamily="50" charset="-128"/>
                <a:ea typeface="メイリオ" panose="020B0604030504040204" pitchFamily="50" charset="-128"/>
                <a:cs typeface="+mn-lt"/>
              </a:rPr>
              <a:t>AI開発道場</a:t>
            </a:r>
            <a:r>
              <a:rPr lang="ja-JP" altLang="en-US" sz="2000" dirty="0">
                <a:solidFill>
                  <a:schemeClr val="tx1"/>
                </a:solidFill>
                <a:latin typeface="メイリオ" panose="020B0604030504040204" pitchFamily="50" charset="-128"/>
                <a:ea typeface="メイリオ" panose="020B0604030504040204" pitchFamily="50" charset="-128"/>
                <a:cs typeface="+mn-lt"/>
              </a:rPr>
              <a:t>　</a:t>
            </a:r>
            <a:r>
              <a:rPr lang="ja-JP" altLang="ja-JP" sz="2000" dirty="0">
                <a:solidFill>
                  <a:schemeClr val="tx1"/>
                </a:solidFill>
                <a:latin typeface="メイリオ" panose="020B0604030504040204" pitchFamily="50" charset="-128"/>
                <a:ea typeface="メイリオ" panose="020B0604030504040204" pitchFamily="50" charset="-128"/>
                <a:cs typeface="+mn-lt"/>
              </a:rPr>
              <a:t>～</a:t>
            </a:r>
            <a:r>
              <a:rPr lang="ja-JP" altLang="en-US" sz="2000" dirty="0">
                <a:solidFill>
                  <a:schemeClr val="tx1"/>
                </a:solidFill>
                <a:latin typeface="メイリオ" panose="020B0604030504040204" pitchFamily="50" charset="-128"/>
                <a:ea typeface="メイリオ" panose="020B0604030504040204" pitchFamily="50" charset="-128"/>
                <a:cs typeface="+mn-lt"/>
              </a:rPr>
              <a:t>クラウ</a:t>
            </a:r>
            <a:r>
              <a:rPr lang="ja-JP" altLang="ja-JP" sz="2000" dirty="0">
                <a:solidFill>
                  <a:schemeClr val="tx1"/>
                </a:solidFill>
                <a:latin typeface="メイリオ" panose="020B0604030504040204" pitchFamily="50" charset="-128"/>
                <a:ea typeface="メイリオ" panose="020B0604030504040204" pitchFamily="50" charset="-128"/>
                <a:cs typeface="+mn-lt"/>
              </a:rPr>
              <a:t>ド編～</a:t>
            </a:r>
            <a:endParaRPr lang="en-US" altLang="ja-JP" sz="2000" dirty="0">
              <a:solidFill>
                <a:schemeClr val="tx1"/>
              </a:solidFill>
              <a:latin typeface="メイリオ" panose="020B0604030504040204" pitchFamily="50" charset="-128"/>
              <a:ea typeface="メイリオ" panose="020B0604030504040204" pitchFamily="50" charset="-128"/>
              <a:cs typeface="+mn-lt"/>
            </a:endParaRPr>
          </a:p>
          <a:p>
            <a:pPr lvl="1"/>
            <a:endParaRPr lang="en-US" altLang="ja-JP" sz="2000" dirty="0">
              <a:solidFill>
                <a:schemeClr val="tx1"/>
              </a:solidFill>
              <a:latin typeface="メイリオ" panose="020B0604030504040204" pitchFamily="50" charset="-128"/>
              <a:ea typeface="メイリオ" panose="020B0604030504040204" pitchFamily="50" charset="-128"/>
              <a:cs typeface="+mn-lt"/>
            </a:endParaRPr>
          </a:p>
          <a:p>
            <a:pPr marL="342900" indent="-342900">
              <a:buFont typeface="Arial" panose="020B0604020202020204" pitchFamily="34" charset="0"/>
              <a:buChar char="•"/>
            </a:pPr>
            <a:r>
              <a:rPr lang="ja-JP" altLang="en-US" sz="2000" dirty="0">
                <a:solidFill>
                  <a:schemeClr val="tx1"/>
                </a:solidFill>
                <a:latin typeface="メイリオ" panose="020B0604030504040204" pitchFamily="50" charset="-128"/>
                <a:ea typeface="メイリオ" panose="020B0604030504040204" pitchFamily="50" charset="-128"/>
                <a:cs typeface="+mn-lt"/>
              </a:rPr>
              <a:t>質疑応答</a:t>
            </a:r>
            <a:r>
              <a:rPr lang="en-US" altLang="ja-JP" sz="2000" dirty="0">
                <a:solidFill>
                  <a:schemeClr val="tx1"/>
                </a:solidFill>
                <a:latin typeface="メイリオ" panose="020B0604030504040204" pitchFamily="50" charset="-128"/>
                <a:ea typeface="メイリオ" panose="020B0604030504040204" pitchFamily="50" charset="-128"/>
                <a:cs typeface="+mn-lt"/>
              </a:rPr>
              <a:t>(10</a:t>
            </a:r>
            <a:r>
              <a:rPr lang="ja-JP" altLang="en-US" sz="2000" dirty="0">
                <a:solidFill>
                  <a:schemeClr val="tx1"/>
                </a:solidFill>
                <a:latin typeface="メイリオ" panose="020B0604030504040204" pitchFamily="50" charset="-128"/>
                <a:ea typeface="メイリオ" panose="020B0604030504040204" pitchFamily="50" charset="-128"/>
                <a:cs typeface="+mn-lt"/>
              </a:rPr>
              <a:t>分</a:t>
            </a:r>
            <a:r>
              <a:rPr lang="en-US" altLang="ja-JP" sz="2000" dirty="0">
                <a:solidFill>
                  <a:schemeClr val="tx1"/>
                </a:solidFill>
                <a:latin typeface="メイリオ" panose="020B0604030504040204" pitchFamily="50" charset="-128"/>
                <a:ea typeface="メイリオ" panose="020B0604030504040204" pitchFamily="50" charset="-128"/>
                <a:cs typeface="+mn-lt"/>
              </a:rPr>
              <a:t>)</a:t>
            </a:r>
            <a:endParaRPr lang="en-US" altLang="ja-JP" sz="2000" dirty="0">
              <a:solidFill>
                <a:srgbClr val="000000"/>
              </a:solidFill>
              <a:latin typeface="Meiryo UI" panose="020B0604030504040204" pitchFamily="50" charset="-128"/>
              <a:ea typeface="Meiryo UI" panose="020B0604030504040204" pitchFamily="50" charset="-128"/>
            </a:endParaRPr>
          </a:p>
          <a:p>
            <a:endParaRPr lang="ja-JP" altLang="en-US" sz="2800" dirty="0">
              <a:solidFill>
                <a:srgbClr val="000000"/>
              </a:solidFill>
              <a:latin typeface="Meiryo UI" panose="020B0604030504040204" pitchFamily="50" charset="-128"/>
              <a:ea typeface="Meiryo UI" panose="020B0604030504040204" pitchFamily="50" charset="-128"/>
            </a:endParaRPr>
          </a:p>
        </p:txBody>
      </p:sp>
      <p:sp>
        <p:nvSpPr>
          <p:cNvPr id="3" name="タイトル 1">
            <a:extLst>
              <a:ext uri="{FF2B5EF4-FFF2-40B4-BE49-F238E27FC236}">
                <a16:creationId xmlns:a16="http://schemas.microsoft.com/office/drawing/2014/main" id="{E1E4F344-931C-4AD4-9AF7-E99A71E6A610}"/>
              </a:ext>
            </a:extLst>
          </p:cNvPr>
          <p:cNvSpPr txBox="1">
            <a:spLocks/>
          </p:cNvSpPr>
          <p:nvPr/>
        </p:nvSpPr>
        <p:spPr>
          <a:xfrm>
            <a:off x="191344" y="237624"/>
            <a:ext cx="10513169" cy="432048"/>
          </a:xfrm>
        </p:spPr>
        <p:txBody>
          <a:bodyPr anchor="b"/>
          <a:lstStyle>
            <a:lvl1pPr algn="ctr" rtl="0" eaLnBrk="1" fontAlgn="base" hangingPunct="1">
              <a:spcBef>
                <a:spcPct val="0"/>
              </a:spcBef>
              <a:spcAft>
                <a:spcPct val="0"/>
              </a:spcAft>
              <a:defRPr kumimoji="1" sz="6000">
                <a:solidFill>
                  <a:schemeClr val="tx2">
                    <a:lumMod val="50000"/>
                  </a:schemeClr>
                </a:solidFill>
                <a:latin typeface="游ゴシック" panose="020B0400000000000000" pitchFamily="50" charset="-128"/>
                <a:ea typeface="游ゴシック" panose="020B0400000000000000" pitchFamily="50" charset="-128"/>
                <a:cs typeface="Meiryo UI" panose="020B0604030504040204" pitchFamily="50" charset="-128"/>
              </a:defRPr>
            </a:lvl1pPr>
            <a:lvl2pPr algn="ctr" rtl="0" eaLnBrk="1" fontAlgn="base" hangingPunct="1">
              <a:spcBef>
                <a:spcPct val="0"/>
              </a:spcBef>
              <a:spcAft>
                <a:spcPct val="0"/>
              </a:spcAft>
              <a:defRPr kumimoji="1" sz="4400">
                <a:solidFill>
                  <a:srgbClr val="990033"/>
                </a:solidFill>
                <a:latin typeface="MS UI Gothic" pitchFamily="50" charset="-128"/>
                <a:ea typeface="MS UI Gothic" pitchFamily="50" charset="-128"/>
              </a:defRPr>
            </a:lvl2pPr>
            <a:lvl3pPr algn="ctr" rtl="0" eaLnBrk="1" fontAlgn="base" hangingPunct="1">
              <a:spcBef>
                <a:spcPct val="0"/>
              </a:spcBef>
              <a:spcAft>
                <a:spcPct val="0"/>
              </a:spcAft>
              <a:defRPr kumimoji="1" sz="4400">
                <a:solidFill>
                  <a:srgbClr val="990033"/>
                </a:solidFill>
                <a:latin typeface="MS UI Gothic" pitchFamily="50" charset="-128"/>
                <a:ea typeface="MS UI Gothic" pitchFamily="50" charset="-128"/>
              </a:defRPr>
            </a:lvl3pPr>
            <a:lvl4pPr algn="ctr" rtl="0" eaLnBrk="1" fontAlgn="base" hangingPunct="1">
              <a:spcBef>
                <a:spcPct val="0"/>
              </a:spcBef>
              <a:spcAft>
                <a:spcPct val="0"/>
              </a:spcAft>
              <a:defRPr kumimoji="1" sz="4400">
                <a:solidFill>
                  <a:srgbClr val="990033"/>
                </a:solidFill>
                <a:latin typeface="MS UI Gothic" pitchFamily="50" charset="-128"/>
                <a:ea typeface="MS UI Gothic" pitchFamily="50" charset="-128"/>
              </a:defRPr>
            </a:lvl4pPr>
            <a:lvl5pPr algn="ctr" rtl="0" eaLnBrk="1" fontAlgn="base" hangingPunct="1">
              <a:spcBef>
                <a:spcPct val="0"/>
              </a:spcBef>
              <a:spcAft>
                <a:spcPct val="0"/>
              </a:spcAft>
              <a:defRPr kumimoji="1" sz="4400">
                <a:solidFill>
                  <a:srgbClr val="990033"/>
                </a:solidFill>
                <a:latin typeface="MS UI Gothic" pitchFamily="50" charset="-128"/>
                <a:ea typeface="MS UI Gothic" pitchFamily="50" charset="-128"/>
              </a:defRPr>
            </a:lvl5pPr>
            <a:lvl6pPr marL="457200" algn="ctr" rtl="0" eaLnBrk="1" fontAlgn="base" hangingPunct="1">
              <a:spcBef>
                <a:spcPct val="0"/>
              </a:spcBef>
              <a:spcAft>
                <a:spcPct val="0"/>
              </a:spcAft>
              <a:defRPr kumimoji="1" sz="4400">
                <a:solidFill>
                  <a:srgbClr val="990033"/>
                </a:solidFill>
                <a:latin typeface="Garamond" pitchFamily="18" charset="0"/>
                <a:ea typeface="ＭＳ Ｐゴシック" pitchFamily="50" charset="-128"/>
              </a:defRPr>
            </a:lvl6pPr>
            <a:lvl7pPr marL="914400" algn="ctr" rtl="0" eaLnBrk="1" fontAlgn="base" hangingPunct="1">
              <a:spcBef>
                <a:spcPct val="0"/>
              </a:spcBef>
              <a:spcAft>
                <a:spcPct val="0"/>
              </a:spcAft>
              <a:defRPr kumimoji="1" sz="4400">
                <a:solidFill>
                  <a:srgbClr val="990033"/>
                </a:solidFill>
                <a:latin typeface="Garamond" pitchFamily="18" charset="0"/>
                <a:ea typeface="ＭＳ Ｐゴシック" pitchFamily="50" charset="-128"/>
              </a:defRPr>
            </a:lvl7pPr>
            <a:lvl8pPr marL="1371600" algn="ctr" rtl="0" eaLnBrk="1" fontAlgn="base" hangingPunct="1">
              <a:spcBef>
                <a:spcPct val="0"/>
              </a:spcBef>
              <a:spcAft>
                <a:spcPct val="0"/>
              </a:spcAft>
              <a:defRPr kumimoji="1" sz="4400">
                <a:solidFill>
                  <a:srgbClr val="990033"/>
                </a:solidFill>
                <a:latin typeface="Garamond" pitchFamily="18" charset="0"/>
                <a:ea typeface="ＭＳ Ｐゴシック" pitchFamily="50" charset="-128"/>
              </a:defRPr>
            </a:lvl8pPr>
            <a:lvl9pPr marL="1828800" algn="ctr" rtl="0" eaLnBrk="1" fontAlgn="base" hangingPunct="1">
              <a:spcBef>
                <a:spcPct val="0"/>
              </a:spcBef>
              <a:spcAft>
                <a:spcPct val="0"/>
              </a:spcAft>
              <a:defRPr kumimoji="1" sz="4400">
                <a:solidFill>
                  <a:srgbClr val="990033"/>
                </a:solidFill>
                <a:latin typeface="Garamond" pitchFamily="18" charset="0"/>
                <a:ea typeface="ＭＳ Ｐゴシック" pitchFamily="50" charset="-128"/>
              </a:defRPr>
            </a:lvl9pPr>
          </a:lstStyle>
          <a:p>
            <a:pPr algn="l"/>
            <a:r>
              <a:rPr lang="ja-JP" altLang="en-US" sz="2800" kern="0" dirty="0">
                <a:latin typeface="メイリオ" panose="020B0604030504040204" pitchFamily="50" charset="-128"/>
                <a:ea typeface="メイリオ" panose="020B0604030504040204" pitchFamily="50" charset="-128"/>
              </a:rPr>
              <a:t>目次</a:t>
            </a:r>
          </a:p>
        </p:txBody>
      </p:sp>
      <p:pic>
        <p:nvPicPr>
          <p:cNvPr id="4" name="図 3">
            <a:extLst>
              <a:ext uri="{FF2B5EF4-FFF2-40B4-BE49-F238E27FC236}">
                <a16:creationId xmlns:a16="http://schemas.microsoft.com/office/drawing/2014/main" id="{641A8434-C2E0-468E-AE1C-3D25D5AEDE73}"/>
              </a:ext>
            </a:extLst>
          </p:cNvPr>
          <p:cNvPicPr>
            <a:picLocks noChangeAspect="1"/>
          </p:cNvPicPr>
          <p:nvPr/>
        </p:nvPicPr>
        <p:blipFill>
          <a:blip r:embed="rId2"/>
          <a:stretch>
            <a:fillRect/>
          </a:stretch>
        </p:blipFill>
        <p:spPr>
          <a:xfrm>
            <a:off x="1307177" y="3501008"/>
            <a:ext cx="9577646" cy="2280102"/>
          </a:xfrm>
          <a:prstGeom prst="rect">
            <a:avLst/>
          </a:prstGeom>
        </p:spPr>
      </p:pic>
    </p:spTree>
    <p:extLst>
      <p:ext uri="{BB962C8B-B14F-4D97-AF65-F5344CB8AC3E}">
        <p14:creationId xmlns:p14="http://schemas.microsoft.com/office/powerpoint/2010/main" val="21283802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グループ化 4">
            <a:extLst>
              <a:ext uri="{FF2B5EF4-FFF2-40B4-BE49-F238E27FC236}">
                <a16:creationId xmlns:a16="http://schemas.microsoft.com/office/drawing/2014/main" id="{2C6EA4E4-543C-4751-B7D0-999D5862591C}"/>
              </a:ext>
            </a:extLst>
          </p:cNvPr>
          <p:cNvGrpSpPr/>
          <p:nvPr/>
        </p:nvGrpSpPr>
        <p:grpSpPr>
          <a:xfrm>
            <a:off x="839416" y="3068960"/>
            <a:ext cx="3168352" cy="2885254"/>
            <a:chOff x="7032104" y="2492896"/>
            <a:chExt cx="4397025" cy="3715079"/>
          </a:xfrm>
        </p:grpSpPr>
        <p:pic>
          <p:nvPicPr>
            <p:cNvPr id="6" name="図 5">
              <a:extLst>
                <a:ext uri="{FF2B5EF4-FFF2-40B4-BE49-F238E27FC236}">
                  <a16:creationId xmlns:a16="http://schemas.microsoft.com/office/drawing/2014/main" id="{C8359F64-64CF-4D7C-A70D-C7F0CFDA9ED9}"/>
                </a:ext>
              </a:extLst>
            </p:cNvPr>
            <p:cNvPicPr>
              <a:picLocks noChangeAspect="1"/>
            </p:cNvPicPr>
            <p:nvPr/>
          </p:nvPicPr>
          <p:blipFill rotWithShape="1">
            <a:blip r:embed="rId2">
              <a:lum/>
              <a:alphaModFix/>
            </a:blip>
            <a:srcRect l="26613" t="20879" r="32327" b="4478"/>
            <a:stretch/>
          </p:blipFill>
          <p:spPr>
            <a:xfrm>
              <a:off x="7032104" y="2492896"/>
              <a:ext cx="4397025" cy="3715079"/>
            </a:xfrm>
            <a:prstGeom prst="rect">
              <a:avLst/>
            </a:prstGeom>
            <a:noFill/>
            <a:ln>
              <a:noFill/>
            </a:ln>
          </p:spPr>
        </p:pic>
        <p:sp>
          <p:nvSpPr>
            <p:cNvPr id="4" name="正方形/長方形 3">
              <a:extLst>
                <a:ext uri="{FF2B5EF4-FFF2-40B4-BE49-F238E27FC236}">
                  <a16:creationId xmlns:a16="http://schemas.microsoft.com/office/drawing/2014/main" id="{C35C0B0A-6576-4A8D-942B-2F9005D2AD57}"/>
                </a:ext>
              </a:extLst>
            </p:cNvPr>
            <p:cNvSpPr/>
            <p:nvPr/>
          </p:nvSpPr>
          <p:spPr bwMode="auto">
            <a:xfrm flipV="1">
              <a:off x="7608168" y="6021288"/>
              <a:ext cx="360000" cy="144017"/>
            </a:xfrm>
            <a:prstGeom prst="rect">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400" b="0" i="0" u="none" strike="noStrike" cap="none" normalizeH="0" baseline="0" dirty="0">
                <a:ln>
                  <a:noFill/>
                </a:ln>
                <a:solidFill>
                  <a:schemeClr val="tx1"/>
                </a:solidFill>
                <a:effectLst/>
                <a:latin typeface="游ゴシック" panose="020B0400000000000000" pitchFamily="50" charset="-128"/>
                <a:ea typeface="游ゴシック" panose="020B0400000000000000" pitchFamily="50" charset="-128"/>
              </a:endParaRPr>
            </a:p>
          </p:txBody>
        </p:sp>
        <p:sp>
          <p:nvSpPr>
            <p:cNvPr id="10" name="正方形/長方形 9">
              <a:extLst>
                <a:ext uri="{FF2B5EF4-FFF2-40B4-BE49-F238E27FC236}">
                  <a16:creationId xmlns:a16="http://schemas.microsoft.com/office/drawing/2014/main" id="{90E10BC0-D330-4554-8880-141A54370677}"/>
                </a:ext>
              </a:extLst>
            </p:cNvPr>
            <p:cNvSpPr/>
            <p:nvPr/>
          </p:nvSpPr>
          <p:spPr bwMode="auto">
            <a:xfrm flipV="1">
              <a:off x="7612002" y="5272739"/>
              <a:ext cx="360000" cy="360000"/>
            </a:xfrm>
            <a:prstGeom prst="rect">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400" b="0" i="0" u="none" strike="noStrike" cap="none" normalizeH="0" baseline="0" dirty="0">
                <a:ln>
                  <a:noFill/>
                </a:ln>
                <a:solidFill>
                  <a:schemeClr val="tx1"/>
                </a:solidFill>
                <a:effectLst/>
                <a:latin typeface="游ゴシック" panose="020B0400000000000000" pitchFamily="50" charset="-128"/>
                <a:ea typeface="游ゴシック" panose="020B0400000000000000" pitchFamily="50" charset="-128"/>
              </a:endParaRPr>
            </a:p>
          </p:txBody>
        </p:sp>
        <p:sp>
          <p:nvSpPr>
            <p:cNvPr id="11" name="正方形/長方形 10">
              <a:extLst>
                <a:ext uri="{FF2B5EF4-FFF2-40B4-BE49-F238E27FC236}">
                  <a16:creationId xmlns:a16="http://schemas.microsoft.com/office/drawing/2014/main" id="{2CD87A62-6010-496A-B570-5F9A4855C9CB}"/>
                </a:ext>
              </a:extLst>
            </p:cNvPr>
            <p:cNvSpPr/>
            <p:nvPr/>
          </p:nvSpPr>
          <p:spPr bwMode="auto">
            <a:xfrm flipV="1">
              <a:off x="7612002" y="3720030"/>
              <a:ext cx="360000" cy="360000"/>
            </a:xfrm>
            <a:prstGeom prst="rect">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400" b="0" i="0" u="none" strike="noStrike" cap="none" normalizeH="0" baseline="0" dirty="0">
                <a:ln>
                  <a:noFill/>
                </a:ln>
                <a:solidFill>
                  <a:schemeClr val="tx1"/>
                </a:solidFill>
                <a:effectLst/>
                <a:latin typeface="游ゴシック" panose="020B0400000000000000" pitchFamily="50" charset="-128"/>
                <a:ea typeface="游ゴシック" panose="020B0400000000000000" pitchFamily="50" charset="-128"/>
              </a:endParaRPr>
            </a:p>
          </p:txBody>
        </p:sp>
        <p:sp>
          <p:nvSpPr>
            <p:cNvPr id="12" name="正方形/長方形 11">
              <a:extLst>
                <a:ext uri="{FF2B5EF4-FFF2-40B4-BE49-F238E27FC236}">
                  <a16:creationId xmlns:a16="http://schemas.microsoft.com/office/drawing/2014/main" id="{90EA2F12-1446-4E61-8ED9-3AAEB8D0F433}"/>
                </a:ext>
              </a:extLst>
            </p:cNvPr>
            <p:cNvSpPr/>
            <p:nvPr/>
          </p:nvSpPr>
          <p:spPr bwMode="auto">
            <a:xfrm flipV="1">
              <a:off x="7611961" y="3331483"/>
              <a:ext cx="360041" cy="360000"/>
            </a:xfrm>
            <a:prstGeom prst="rect">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400" b="0" i="0" u="none" strike="noStrike" cap="none" normalizeH="0" baseline="0" dirty="0">
                <a:ln>
                  <a:noFill/>
                </a:ln>
                <a:solidFill>
                  <a:schemeClr val="tx1"/>
                </a:solidFill>
                <a:effectLst/>
                <a:latin typeface="游ゴシック" panose="020B0400000000000000" pitchFamily="50" charset="-128"/>
                <a:ea typeface="游ゴシック" panose="020B0400000000000000" pitchFamily="50" charset="-128"/>
              </a:endParaRPr>
            </a:p>
          </p:txBody>
        </p:sp>
      </p:grpSp>
      <p:grpSp>
        <p:nvGrpSpPr>
          <p:cNvPr id="13" name="グループ化 12">
            <a:extLst>
              <a:ext uri="{FF2B5EF4-FFF2-40B4-BE49-F238E27FC236}">
                <a16:creationId xmlns:a16="http://schemas.microsoft.com/office/drawing/2014/main" id="{84BF416E-6363-43B9-BFC3-65E143CFB88F}"/>
              </a:ext>
            </a:extLst>
          </p:cNvPr>
          <p:cNvGrpSpPr/>
          <p:nvPr/>
        </p:nvGrpSpPr>
        <p:grpSpPr>
          <a:xfrm>
            <a:off x="4799856" y="3140968"/>
            <a:ext cx="3024336" cy="1728192"/>
            <a:chOff x="479376" y="2806363"/>
            <a:chExt cx="3565824" cy="2254164"/>
          </a:xfrm>
        </p:grpSpPr>
        <p:pic>
          <p:nvPicPr>
            <p:cNvPr id="14" name="図 13">
              <a:extLst>
                <a:ext uri="{FF2B5EF4-FFF2-40B4-BE49-F238E27FC236}">
                  <a16:creationId xmlns:a16="http://schemas.microsoft.com/office/drawing/2014/main" id="{9CFB0399-AD11-46F4-A139-8ACB78C03881}"/>
                </a:ext>
              </a:extLst>
            </p:cNvPr>
            <p:cNvPicPr>
              <a:picLocks noChangeAspect="1"/>
            </p:cNvPicPr>
            <p:nvPr/>
          </p:nvPicPr>
          <p:blipFill rotWithShape="1">
            <a:blip r:embed="rId3">
              <a:lum/>
              <a:alphaModFix/>
            </a:blip>
            <a:srcRect l="22212" t="61583" r="53037" b="2674"/>
            <a:stretch/>
          </p:blipFill>
          <p:spPr>
            <a:xfrm>
              <a:off x="479376" y="2806363"/>
              <a:ext cx="3565824" cy="2254164"/>
            </a:xfrm>
            <a:prstGeom prst="rect">
              <a:avLst/>
            </a:prstGeom>
            <a:noFill/>
            <a:ln>
              <a:noFill/>
            </a:ln>
          </p:spPr>
        </p:pic>
        <p:sp>
          <p:nvSpPr>
            <p:cNvPr id="15" name="正方形/長方形 14">
              <a:extLst>
                <a:ext uri="{FF2B5EF4-FFF2-40B4-BE49-F238E27FC236}">
                  <a16:creationId xmlns:a16="http://schemas.microsoft.com/office/drawing/2014/main" id="{ABF0B4B3-0C50-4169-B0C2-4E47EF2E1D38}"/>
                </a:ext>
              </a:extLst>
            </p:cNvPr>
            <p:cNvSpPr/>
            <p:nvPr/>
          </p:nvSpPr>
          <p:spPr bwMode="auto">
            <a:xfrm flipV="1">
              <a:off x="2135560" y="2996952"/>
              <a:ext cx="1656184" cy="180000"/>
            </a:xfrm>
            <a:prstGeom prst="rect">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400" b="0" i="0" u="none" strike="noStrike" cap="none" normalizeH="0" baseline="0" dirty="0">
                <a:ln>
                  <a:noFill/>
                </a:ln>
                <a:solidFill>
                  <a:schemeClr val="tx1"/>
                </a:solidFill>
                <a:effectLst/>
                <a:latin typeface="游ゴシック" panose="020B0400000000000000" pitchFamily="50" charset="-128"/>
                <a:ea typeface="游ゴシック" panose="020B0400000000000000" pitchFamily="50" charset="-128"/>
              </a:endParaRPr>
            </a:p>
          </p:txBody>
        </p:sp>
      </p:grpSp>
      <p:sp>
        <p:nvSpPr>
          <p:cNvPr id="16" name="テキスト プレースホルダー 3">
            <a:extLst>
              <a:ext uri="{FF2B5EF4-FFF2-40B4-BE49-F238E27FC236}">
                <a16:creationId xmlns:a16="http://schemas.microsoft.com/office/drawing/2014/main" id="{C49C2776-AC21-4A0A-88F2-245BBEC8E631}"/>
              </a:ext>
            </a:extLst>
          </p:cNvPr>
          <p:cNvSpPr txBox="1">
            <a:spLocks/>
          </p:cNvSpPr>
          <p:nvPr/>
        </p:nvSpPr>
        <p:spPr>
          <a:xfrm>
            <a:off x="4655840" y="5020862"/>
            <a:ext cx="4019135" cy="432048"/>
          </a:xfrm>
          <a:prstGeom prst="rect">
            <a:avLst/>
          </a:prstGeom>
        </p:spPr>
        <p:txBody>
          <a:bodyPr/>
          <a:lstStyle>
            <a:lvl1pPr marL="342900" indent="-342900" algn="l" rtl="0" eaLnBrk="1" fontAlgn="base" hangingPunct="1">
              <a:spcBef>
                <a:spcPct val="20000"/>
              </a:spcBef>
              <a:spcAft>
                <a:spcPct val="0"/>
              </a:spcAft>
              <a:buClr>
                <a:srgbClr val="FF0000"/>
              </a:buClr>
              <a:buSzPct val="75000"/>
              <a:buFont typeface="Wingdings" pitchFamily="2" charset="2"/>
              <a:buChar char="p"/>
              <a:defRPr kumimoji="1" sz="2800">
                <a:solidFill>
                  <a:schemeClr val="tx1"/>
                </a:solidFill>
                <a:latin typeface="+mn-lt"/>
                <a:ea typeface="+mn-ea"/>
                <a:cs typeface="+mn-cs"/>
              </a:defRPr>
            </a:lvl1pPr>
            <a:lvl2pPr marL="742950" indent="-285750" algn="l" rtl="0" eaLnBrk="1" fontAlgn="base" hangingPunct="1">
              <a:spcBef>
                <a:spcPct val="20000"/>
              </a:spcBef>
              <a:spcAft>
                <a:spcPct val="0"/>
              </a:spcAft>
              <a:buClr>
                <a:schemeClr val="tx2"/>
              </a:buClr>
              <a:buSzPct val="75000"/>
              <a:buFont typeface="Wingdings" pitchFamily="2" charset="2"/>
              <a:buChar char="n"/>
              <a:defRPr kumimoji="1" sz="2800">
                <a:solidFill>
                  <a:schemeClr val="tx1"/>
                </a:solidFill>
                <a:latin typeface="+mn-ea"/>
                <a:ea typeface="+mn-ea"/>
              </a:defRPr>
            </a:lvl2pPr>
            <a:lvl3pPr marL="1143000" indent="-228600" algn="l" rtl="0" eaLnBrk="1" fontAlgn="base" hangingPunct="1">
              <a:spcBef>
                <a:spcPct val="20000"/>
              </a:spcBef>
              <a:spcAft>
                <a:spcPct val="0"/>
              </a:spcAft>
              <a:buClr>
                <a:schemeClr val="accent1"/>
              </a:buClr>
              <a:buSzPct val="65000"/>
              <a:buFont typeface="Wingdings" pitchFamily="2" charset="2"/>
              <a:buChar char="p"/>
              <a:defRPr kumimoji="1" sz="2800">
                <a:solidFill>
                  <a:schemeClr val="tx1"/>
                </a:solidFill>
                <a:latin typeface="+mn-ea"/>
                <a:ea typeface="+mn-ea"/>
              </a:defRPr>
            </a:lvl3pPr>
            <a:lvl4pPr marL="1600200" indent="-228600" algn="l" rtl="0" eaLnBrk="1" fontAlgn="base" hangingPunct="1">
              <a:spcBef>
                <a:spcPct val="20000"/>
              </a:spcBef>
              <a:spcAft>
                <a:spcPct val="0"/>
              </a:spcAft>
              <a:buClr>
                <a:schemeClr val="bg2"/>
              </a:buClr>
              <a:buFont typeface="Wingdings" pitchFamily="2" charset="2"/>
              <a:buChar char="§"/>
              <a:defRPr kumimoji="1" sz="2800">
                <a:solidFill>
                  <a:schemeClr val="tx1"/>
                </a:solidFill>
                <a:latin typeface="+mn-ea"/>
                <a:ea typeface="+mn-ea"/>
              </a:defRPr>
            </a:lvl4pPr>
            <a:lvl5pPr marL="2057400" indent="-228600" algn="l" rtl="0" eaLnBrk="1" fontAlgn="base" hangingPunct="1">
              <a:spcBef>
                <a:spcPct val="20000"/>
              </a:spcBef>
              <a:spcAft>
                <a:spcPct val="0"/>
              </a:spcAft>
              <a:buClr>
                <a:schemeClr val="tx2"/>
              </a:buClr>
              <a:buSzPct val="80000"/>
              <a:buFont typeface="Wingdings" pitchFamily="2" charset="2"/>
              <a:buChar char="§"/>
              <a:defRPr kumimoji="1" sz="2800">
                <a:solidFill>
                  <a:schemeClr val="tx1"/>
                </a:solidFill>
                <a:latin typeface="+mn-ea"/>
                <a:ea typeface="+mn-ea"/>
              </a:defRPr>
            </a:lvl5pPr>
            <a:lvl6pPr marL="2514600" indent="-228600" algn="l" rtl="0" eaLnBrk="1" fontAlgn="base" hangingPunct="1">
              <a:spcBef>
                <a:spcPct val="20000"/>
              </a:spcBef>
              <a:spcAft>
                <a:spcPct val="0"/>
              </a:spcAft>
              <a:buClr>
                <a:schemeClr val="tx2"/>
              </a:buClr>
              <a:buSzPct val="80000"/>
              <a:buFont typeface="Wingdings" pitchFamily="2" charset="2"/>
              <a:buChar char="§"/>
              <a:defRPr kumimoji="1" sz="2800">
                <a:solidFill>
                  <a:schemeClr val="tx1"/>
                </a:solidFill>
                <a:latin typeface="+mn-ea"/>
                <a:ea typeface="+mn-ea"/>
              </a:defRPr>
            </a:lvl6pPr>
            <a:lvl7pPr marL="2971800" indent="-228600" algn="l" rtl="0" eaLnBrk="1" fontAlgn="base" hangingPunct="1">
              <a:spcBef>
                <a:spcPct val="20000"/>
              </a:spcBef>
              <a:spcAft>
                <a:spcPct val="0"/>
              </a:spcAft>
              <a:buClr>
                <a:schemeClr val="tx2"/>
              </a:buClr>
              <a:buSzPct val="80000"/>
              <a:buFont typeface="Wingdings" pitchFamily="2" charset="2"/>
              <a:buChar char="§"/>
              <a:defRPr kumimoji="1" sz="2800">
                <a:solidFill>
                  <a:schemeClr val="tx1"/>
                </a:solidFill>
                <a:latin typeface="+mn-ea"/>
                <a:ea typeface="+mn-ea"/>
              </a:defRPr>
            </a:lvl7pPr>
            <a:lvl8pPr marL="3429000" indent="-228600" algn="l" rtl="0" eaLnBrk="1" fontAlgn="base" hangingPunct="1">
              <a:spcBef>
                <a:spcPct val="20000"/>
              </a:spcBef>
              <a:spcAft>
                <a:spcPct val="0"/>
              </a:spcAft>
              <a:buClr>
                <a:schemeClr val="tx2"/>
              </a:buClr>
              <a:buSzPct val="80000"/>
              <a:buFont typeface="Wingdings" pitchFamily="2" charset="2"/>
              <a:buChar char="§"/>
              <a:defRPr kumimoji="1" sz="2800">
                <a:solidFill>
                  <a:schemeClr val="tx1"/>
                </a:solidFill>
                <a:latin typeface="+mn-ea"/>
                <a:ea typeface="+mn-ea"/>
              </a:defRPr>
            </a:lvl8pPr>
            <a:lvl9pPr marL="3886200" indent="-228600" algn="l" rtl="0" eaLnBrk="1" fontAlgn="base" hangingPunct="1">
              <a:spcBef>
                <a:spcPct val="20000"/>
              </a:spcBef>
              <a:spcAft>
                <a:spcPct val="0"/>
              </a:spcAft>
              <a:buClr>
                <a:schemeClr val="tx2"/>
              </a:buClr>
              <a:buSzPct val="80000"/>
              <a:buFont typeface="Wingdings" pitchFamily="2" charset="2"/>
              <a:buChar char="§"/>
              <a:defRPr kumimoji="1" sz="2800">
                <a:solidFill>
                  <a:schemeClr val="tx1"/>
                </a:solidFill>
                <a:latin typeface="+mn-ea"/>
                <a:ea typeface="+mn-ea"/>
              </a:defRPr>
            </a:lvl9pPr>
          </a:lstStyle>
          <a:p>
            <a:pPr marL="0" indent="0">
              <a:buNone/>
            </a:pPr>
            <a:r>
              <a:rPr lang="en-US" altLang="ja-JP" sz="1600" b="1" kern="0" dirty="0">
                <a:solidFill>
                  <a:srgbClr val="10243E"/>
                </a:solidFill>
                <a:latin typeface="メイリオ" pitchFamily="50"/>
                <a:ea typeface="メイリオ" pitchFamily="2"/>
                <a:cs typeface="Calibri" pitchFamily="50"/>
              </a:rPr>
              <a:t>3.</a:t>
            </a:r>
            <a:r>
              <a:rPr lang="ja-JP" altLang="ja-JP" sz="1600" b="1" kern="0" dirty="0">
                <a:solidFill>
                  <a:srgbClr val="10243E"/>
                </a:solidFill>
                <a:latin typeface="メイリオ" pitchFamily="50"/>
                <a:ea typeface="メイリオ" pitchFamily="2"/>
                <a:cs typeface="Calibri" pitchFamily="50"/>
              </a:rPr>
              <a:t>ランダムフォレストの手法で分類する</a:t>
            </a:r>
          </a:p>
        </p:txBody>
      </p:sp>
      <p:sp>
        <p:nvSpPr>
          <p:cNvPr id="18" name="四角形: 角を丸くする 17">
            <a:extLst>
              <a:ext uri="{FF2B5EF4-FFF2-40B4-BE49-F238E27FC236}">
                <a16:creationId xmlns:a16="http://schemas.microsoft.com/office/drawing/2014/main" id="{43742970-B69A-42F7-A9E3-D7EB447AAD59}"/>
              </a:ext>
            </a:extLst>
          </p:cNvPr>
          <p:cNvSpPr/>
          <p:nvPr/>
        </p:nvSpPr>
        <p:spPr bwMode="auto">
          <a:xfrm>
            <a:off x="7248128" y="210060"/>
            <a:ext cx="2624975" cy="746408"/>
          </a:xfrm>
          <a:prstGeom prst="roundRect">
            <a:avLst/>
          </a:prstGeom>
          <a:solidFill>
            <a:srgbClr val="FFFF00"/>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algn="ctr">
              <a:lnSpc>
                <a:spcPct val="200000"/>
              </a:lnSpc>
            </a:pPr>
            <a:r>
              <a:rPr kumimoji="1" lang="ja-JP" altLang="en-US" sz="1400" b="1" i="0" u="none" strike="noStrike" cap="none" normalizeH="0" baseline="0" dirty="0">
                <a:ln>
                  <a:noFill/>
                </a:ln>
                <a:effectLst/>
                <a:latin typeface="メイリオ" panose="020B0604030504040204" pitchFamily="50" charset="-128"/>
                <a:ea typeface="メイリオ" panose="020B0604030504040204" pitchFamily="50" charset="-128"/>
              </a:rPr>
              <a:t>お化粧</a:t>
            </a:r>
          </a:p>
        </p:txBody>
      </p:sp>
      <p:sp>
        <p:nvSpPr>
          <p:cNvPr id="20" name="タイトル 1">
            <a:extLst>
              <a:ext uri="{FF2B5EF4-FFF2-40B4-BE49-F238E27FC236}">
                <a16:creationId xmlns:a16="http://schemas.microsoft.com/office/drawing/2014/main" id="{D056B071-78D1-4EE9-96D9-5B9D3DDEC43A}"/>
              </a:ext>
            </a:extLst>
          </p:cNvPr>
          <p:cNvSpPr txBox="1">
            <a:spLocks/>
          </p:cNvSpPr>
          <p:nvPr/>
        </p:nvSpPr>
        <p:spPr>
          <a:xfrm>
            <a:off x="191344" y="237624"/>
            <a:ext cx="10513169" cy="432048"/>
          </a:xfrm>
        </p:spPr>
        <p:txBody>
          <a:bodyPr anchor="b"/>
          <a:lstStyle>
            <a:lvl1pPr algn="ctr" rtl="0" eaLnBrk="1" fontAlgn="base" hangingPunct="1">
              <a:spcBef>
                <a:spcPct val="0"/>
              </a:spcBef>
              <a:spcAft>
                <a:spcPct val="0"/>
              </a:spcAft>
              <a:defRPr kumimoji="1" sz="6000">
                <a:solidFill>
                  <a:schemeClr val="tx2">
                    <a:lumMod val="50000"/>
                  </a:schemeClr>
                </a:solidFill>
                <a:latin typeface="游ゴシック" panose="020B0400000000000000" pitchFamily="50" charset="-128"/>
                <a:ea typeface="游ゴシック" panose="020B0400000000000000" pitchFamily="50" charset="-128"/>
                <a:cs typeface="Meiryo UI" panose="020B0604030504040204" pitchFamily="50" charset="-128"/>
              </a:defRPr>
            </a:lvl1pPr>
            <a:lvl2pPr algn="ctr" rtl="0" eaLnBrk="1" fontAlgn="base" hangingPunct="1">
              <a:spcBef>
                <a:spcPct val="0"/>
              </a:spcBef>
              <a:spcAft>
                <a:spcPct val="0"/>
              </a:spcAft>
              <a:defRPr kumimoji="1" sz="4400">
                <a:solidFill>
                  <a:srgbClr val="990033"/>
                </a:solidFill>
                <a:latin typeface="MS UI Gothic" pitchFamily="50" charset="-128"/>
                <a:ea typeface="MS UI Gothic" pitchFamily="50" charset="-128"/>
              </a:defRPr>
            </a:lvl2pPr>
            <a:lvl3pPr algn="ctr" rtl="0" eaLnBrk="1" fontAlgn="base" hangingPunct="1">
              <a:spcBef>
                <a:spcPct val="0"/>
              </a:spcBef>
              <a:spcAft>
                <a:spcPct val="0"/>
              </a:spcAft>
              <a:defRPr kumimoji="1" sz="4400">
                <a:solidFill>
                  <a:srgbClr val="990033"/>
                </a:solidFill>
                <a:latin typeface="MS UI Gothic" pitchFamily="50" charset="-128"/>
                <a:ea typeface="MS UI Gothic" pitchFamily="50" charset="-128"/>
              </a:defRPr>
            </a:lvl3pPr>
            <a:lvl4pPr algn="ctr" rtl="0" eaLnBrk="1" fontAlgn="base" hangingPunct="1">
              <a:spcBef>
                <a:spcPct val="0"/>
              </a:spcBef>
              <a:spcAft>
                <a:spcPct val="0"/>
              </a:spcAft>
              <a:defRPr kumimoji="1" sz="4400">
                <a:solidFill>
                  <a:srgbClr val="990033"/>
                </a:solidFill>
                <a:latin typeface="MS UI Gothic" pitchFamily="50" charset="-128"/>
                <a:ea typeface="MS UI Gothic" pitchFamily="50" charset="-128"/>
              </a:defRPr>
            </a:lvl4pPr>
            <a:lvl5pPr algn="ctr" rtl="0" eaLnBrk="1" fontAlgn="base" hangingPunct="1">
              <a:spcBef>
                <a:spcPct val="0"/>
              </a:spcBef>
              <a:spcAft>
                <a:spcPct val="0"/>
              </a:spcAft>
              <a:defRPr kumimoji="1" sz="4400">
                <a:solidFill>
                  <a:srgbClr val="990033"/>
                </a:solidFill>
                <a:latin typeface="MS UI Gothic" pitchFamily="50" charset="-128"/>
                <a:ea typeface="MS UI Gothic" pitchFamily="50" charset="-128"/>
              </a:defRPr>
            </a:lvl5pPr>
            <a:lvl6pPr marL="457200" algn="ctr" rtl="0" eaLnBrk="1" fontAlgn="base" hangingPunct="1">
              <a:spcBef>
                <a:spcPct val="0"/>
              </a:spcBef>
              <a:spcAft>
                <a:spcPct val="0"/>
              </a:spcAft>
              <a:defRPr kumimoji="1" sz="4400">
                <a:solidFill>
                  <a:srgbClr val="990033"/>
                </a:solidFill>
                <a:latin typeface="Garamond" pitchFamily="18" charset="0"/>
                <a:ea typeface="ＭＳ Ｐゴシック" pitchFamily="50" charset="-128"/>
              </a:defRPr>
            </a:lvl6pPr>
            <a:lvl7pPr marL="914400" algn="ctr" rtl="0" eaLnBrk="1" fontAlgn="base" hangingPunct="1">
              <a:spcBef>
                <a:spcPct val="0"/>
              </a:spcBef>
              <a:spcAft>
                <a:spcPct val="0"/>
              </a:spcAft>
              <a:defRPr kumimoji="1" sz="4400">
                <a:solidFill>
                  <a:srgbClr val="990033"/>
                </a:solidFill>
                <a:latin typeface="Garamond" pitchFamily="18" charset="0"/>
                <a:ea typeface="ＭＳ Ｐゴシック" pitchFamily="50" charset="-128"/>
              </a:defRPr>
            </a:lvl7pPr>
            <a:lvl8pPr marL="1371600" algn="ctr" rtl="0" eaLnBrk="1" fontAlgn="base" hangingPunct="1">
              <a:spcBef>
                <a:spcPct val="0"/>
              </a:spcBef>
              <a:spcAft>
                <a:spcPct val="0"/>
              </a:spcAft>
              <a:defRPr kumimoji="1" sz="4400">
                <a:solidFill>
                  <a:srgbClr val="990033"/>
                </a:solidFill>
                <a:latin typeface="Garamond" pitchFamily="18" charset="0"/>
                <a:ea typeface="ＭＳ Ｐゴシック" pitchFamily="50" charset="-128"/>
              </a:defRPr>
            </a:lvl8pPr>
            <a:lvl9pPr marL="1828800" algn="ctr" rtl="0" eaLnBrk="1" fontAlgn="base" hangingPunct="1">
              <a:spcBef>
                <a:spcPct val="0"/>
              </a:spcBef>
              <a:spcAft>
                <a:spcPct val="0"/>
              </a:spcAft>
              <a:defRPr kumimoji="1" sz="4400">
                <a:solidFill>
                  <a:srgbClr val="990033"/>
                </a:solidFill>
                <a:latin typeface="Garamond" pitchFamily="18" charset="0"/>
                <a:ea typeface="ＭＳ Ｐゴシック" pitchFamily="50" charset="-128"/>
              </a:defRPr>
            </a:lvl9pPr>
          </a:lstStyle>
          <a:p>
            <a:pPr algn="l"/>
            <a:r>
              <a:rPr lang="en-US" altLang="ja-JP" sz="2400" dirty="0">
                <a:solidFill>
                  <a:schemeClr val="tx1"/>
                </a:solidFill>
                <a:latin typeface="メイリオ" panose="020B0604030504040204" pitchFamily="50" charset="-128"/>
                <a:ea typeface="メイリオ" panose="020B0604030504040204" pitchFamily="50" charset="-128"/>
              </a:rPr>
              <a:t>4.</a:t>
            </a:r>
            <a:r>
              <a:rPr lang="ja-JP" altLang="en-US" sz="2400" dirty="0">
                <a:solidFill>
                  <a:schemeClr val="tx1"/>
                </a:solidFill>
                <a:latin typeface="メイリオ" panose="020B0604030504040204" pitchFamily="50" charset="-128"/>
                <a:ea typeface="メイリオ" panose="020B0604030504040204" pitchFamily="50" charset="-128"/>
              </a:rPr>
              <a:t> AI開発道場　～ライブラリ編～</a:t>
            </a:r>
          </a:p>
        </p:txBody>
      </p:sp>
      <p:grpSp>
        <p:nvGrpSpPr>
          <p:cNvPr id="21" name="グループ化 20">
            <a:extLst>
              <a:ext uri="{FF2B5EF4-FFF2-40B4-BE49-F238E27FC236}">
                <a16:creationId xmlns:a16="http://schemas.microsoft.com/office/drawing/2014/main" id="{9E928A43-4217-4905-A7B1-9C3337BE7518}"/>
              </a:ext>
            </a:extLst>
          </p:cNvPr>
          <p:cNvGrpSpPr/>
          <p:nvPr/>
        </p:nvGrpSpPr>
        <p:grpSpPr>
          <a:xfrm>
            <a:off x="479376" y="956042"/>
            <a:ext cx="8928992" cy="384721"/>
            <a:chOff x="417821" y="939887"/>
            <a:chExt cx="10225136" cy="328877"/>
          </a:xfrm>
        </p:grpSpPr>
        <p:sp>
          <p:nvSpPr>
            <p:cNvPr id="22" name="テキスト ボックス 21">
              <a:extLst>
                <a:ext uri="{FF2B5EF4-FFF2-40B4-BE49-F238E27FC236}">
                  <a16:creationId xmlns:a16="http://schemas.microsoft.com/office/drawing/2014/main" id="{6C3EA143-6654-4A2E-9472-C434597C465E}"/>
                </a:ext>
              </a:extLst>
            </p:cNvPr>
            <p:cNvSpPr txBox="1"/>
            <p:nvPr/>
          </p:nvSpPr>
          <p:spPr>
            <a:xfrm>
              <a:off x="417821" y="939887"/>
              <a:ext cx="10225136" cy="328877"/>
            </a:xfrm>
            <a:prstGeom prst="rect">
              <a:avLst/>
            </a:prstGeom>
            <a:noFill/>
          </p:spPr>
          <p:txBody>
            <a:bodyPr wrap="square" rtlCol="0">
              <a:spAutoFit/>
            </a:bodyPr>
            <a:lstStyle/>
            <a:p>
              <a:r>
                <a:rPr lang="en-US" altLang="ja-JP" sz="1900" b="1" dirty="0" err="1">
                  <a:latin typeface="メイリオ" panose="020B0604030504040204" pitchFamily="50" charset="-128"/>
                  <a:ea typeface="メイリオ" panose="020B0604030504040204" pitchFamily="50" charset="-128"/>
                </a:rPr>
                <a:t>Scikit</a:t>
              </a:r>
              <a:r>
                <a:rPr lang="en-US" altLang="ja-JP" sz="1900" b="1" dirty="0">
                  <a:latin typeface="メイリオ" panose="020B0604030504040204" pitchFamily="50" charset="-128"/>
                  <a:ea typeface="メイリオ" panose="020B0604030504040204" pitchFamily="50" charset="-128"/>
                </a:rPr>
                <a:t>-learn</a:t>
              </a:r>
              <a:endParaRPr lang="ja-JP" altLang="en-US" sz="1900" b="1" dirty="0">
                <a:latin typeface="メイリオ" panose="020B0604030504040204" pitchFamily="50" charset="-128"/>
                <a:ea typeface="メイリオ" panose="020B0604030504040204" pitchFamily="50" charset="-128"/>
              </a:endParaRPr>
            </a:p>
          </p:txBody>
        </p:sp>
        <p:cxnSp>
          <p:nvCxnSpPr>
            <p:cNvPr id="23" name="直線コネクタ 22">
              <a:extLst>
                <a:ext uri="{FF2B5EF4-FFF2-40B4-BE49-F238E27FC236}">
                  <a16:creationId xmlns:a16="http://schemas.microsoft.com/office/drawing/2014/main" id="{4C00DF19-8FC9-43E7-8616-EFBFE62C16BD}"/>
                </a:ext>
              </a:extLst>
            </p:cNvPr>
            <p:cNvCxnSpPr>
              <a:cxnSpLocks/>
            </p:cNvCxnSpPr>
            <p:nvPr/>
          </p:nvCxnSpPr>
          <p:spPr bwMode="auto">
            <a:xfrm flipV="1">
              <a:off x="471774" y="1266490"/>
              <a:ext cx="10088722" cy="2271"/>
            </a:xfrm>
            <a:prstGeom prst="line">
              <a:avLst/>
            </a:prstGeom>
            <a:solidFill>
              <a:schemeClr val="accent1"/>
            </a:solidFill>
            <a:ln w="57150" cap="flat" cmpd="sng" algn="ctr">
              <a:solidFill>
                <a:srgbClr val="0000CC"/>
              </a:solidFill>
              <a:prstDash val="solid"/>
              <a:round/>
              <a:headEnd type="none" w="med" len="med"/>
              <a:tailEnd type="none" w="med" len="med"/>
            </a:ln>
            <a:effectLst/>
          </p:spPr>
        </p:cxnSp>
      </p:grpSp>
      <p:sp>
        <p:nvSpPr>
          <p:cNvPr id="27" name="テキスト ボックス 26">
            <a:extLst>
              <a:ext uri="{FF2B5EF4-FFF2-40B4-BE49-F238E27FC236}">
                <a16:creationId xmlns:a16="http://schemas.microsoft.com/office/drawing/2014/main" id="{BE31CC4A-0572-4049-B7F7-38DDA1A04824}"/>
              </a:ext>
            </a:extLst>
          </p:cNvPr>
          <p:cNvSpPr txBox="1"/>
          <p:nvPr/>
        </p:nvSpPr>
        <p:spPr>
          <a:xfrm>
            <a:off x="619318" y="1689355"/>
            <a:ext cx="6120680" cy="369332"/>
          </a:xfrm>
          <a:prstGeom prst="rect">
            <a:avLst/>
          </a:prstGeom>
          <a:noFill/>
        </p:spPr>
        <p:txBody>
          <a:bodyPr wrap="square" rtlCol="0">
            <a:spAutoFit/>
          </a:bodyPr>
          <a:lstStyle/>
          <a:p>
            <a:r>
              <a:rPr lang="ja-JP" altLang="en-US" b="1" dirty="0">
                <a:latin typeface="メイリオ" panose="020B0604030504040204" pitchFamily="50" charset="-128"/>
                <a:ea typeface="メイリオ" panose="020B0604030504040204" pitchFamily="50" charset="-128"/>
              </a:rPr>
              <a:t>タイタニックデータを使って、生存者の予測をする</a:t>
            </a:r>
          </a:p>
        </p:txBody>
      </p:sp>
      <p:sp>
        <p:nvSpPr>
          <p:cNvPr id="28" name="テキスト ボックス 27">
            <a:extLst>
              <a:ext uri="{FF2B5EF4-FFF2-40B4-BE49-F238E27FC236}">
                <a16:creationId xmlns:a16="http://schemas.microsoft.com/office/drawing/2014/main" id="{1C1F0F1F-1404-4136-9AC0-59B41CC1C260}"/>
              </a:ext>
            </a:extLst>
          </p:cNvPr>
          <p:cNvSpPr txBox="1"/>
          <p:nvPr/>
        </p:nvSpPr>
        <p:spPr>
          <a:xfrm>
            <a:off x="733854" y="2023988"/>
            <a:ext cx="11122785" cy="584775"/>
          </a:xfrm>
          <a:prstGeom prst="rect">
            <a:avLst/>
          </a:prstGeom>
          <a:noFill/>
        </p:spPr>
        <p:txBody>
          <a:bodyPr wrap="square" rtlCol="0">
            <a:spAutoFit/>
          </a:bodyPr>
          <a:lstStyle/>
          <a:p>
            <a:r>
              <a:rPr lang="ja-JP" altLang="en-US" sz="1600" b="1" dirty="0">
                <a:latin typeface="メイリオ" panose="020B0604030504040204" pitchFamily="50" charset="-128"/>
                <a:ea typeface="メイリオ" panose="020B0604030504040204" pitchFamily="50" charset="-128"/>
              </a:rPr>
              <a:t>１</a:t>
            </a:r>
            <a:r>
              <a:rPr lang="en-US" altLang="ja-JP" sz="1600" b="1" dirty="0">
                <a:latin typeface="メイリオ" panose="020B0604030504040204" pitchFamily="50" charset="-128"/>
                <a:ea typeface="メイリオ" panose="020B0604030504040204" pitchFamily="50" charset="-128"/>
              </a:rPr>
              <a:t>.</a:t>
            </a:r>
            <a:r>
              <a:rPr lang="ja-JP" altLang="en-US" sz="1600" b="1" dirty="0">
                <a:latin typeface="メイリオ" panose="020B0604030504040204" pitchFamily="50" charset="-128"/>
                <a:ea typeface="メイリオ" panose="020B0604030504040204" pitchFamily="50" charset="-128"/>
              </a:rPr>
              <a:t>データ加工</a:t>
            </a:r>
          </a:p>
          <a:p>
            <a:r>
              <a:rPr lang="ja-JP" altLang="en-US" sz="1600" dirty="0">
                <a:latin typeface="メイリオ" panose="020B0604030504040204" pitchFamily="50" charset="-128"/>
                <a:ea typeface="メイリオ" panose="020B0604030504040204" pitchFamily="50" charset="-128"/>
              </a:rPr>
              <a:t>　欠損値の確認</a:t>
            </a:r>
            <a:r>
              <a:rPr lang="en-US" altLang="ja-JP" sz="1600" dirty="0">
                <a:latin typeface="メイリオ" panose="020B0604030504040204" pitchFamily="50" charset="-128"/>
                <a:ea typeface="メイリオ" panose="020B0604030504040204" pitchFamily="50" charset="-128"/>
              </a:rPr>
              <a:t>/</a:t>
            </a:r>
            <a:r>
              <a:rPr lang="ja-JP" altLang="en-US" sz="1600" dirty="0">
                <a:latin typeface="メイリオ" panose="020B0604030504040204" pitchFamily="50" charset="-128"/>
                <a:ea typeface="メイリオ" panose="020B0604030504040204" pitchFamily="50" charset="-128"/>
              </a:rPr>
              <a:t>補完</a:t>
            </a:r>
            <a:r>
              <a:rPr lang="en-US" altLang="ja-JP" sz="1600" dirty="0">
                <a:latin typeface="メイリオ" panose="020B0604030504040204" pitchFamily="50" charset="-128"/>
                <a:ea typeface="メイリオ" panose="020B0604030504040204" pitchFamily="50" charset="-128"/>
              </a:rPr>
              <a:t>(</a:t>
            </a:r>
            <a:r>
              <a:rPr lang="ja-JP" altLang="en-US" sz="1600" dirty="0">
                <a:latin typeface="メイリオ" panose="020B0604030504040204" pitchFamily="50" charset="-128"/>
                <a:ea typeface="メイリオ" panose="020B0604030504040204" pitchFamily="50" charset="-128"/>
              </a:rPr>
              <a:t>中央値</a:t>
            </a:r>
            <a:r>
              <a:rPr lang="en-US" altLang="ja-JP" sz="1600" dirty="0">
                <a:latin typeface="メイリオ" panose="020B0604030504040204" pitchFamily="50" charset="-128"/>
                <a:ea typeface="メイリオ" panose="020B0604030504040204" pitchFamily="50" charset="-128"/>
              </a:rPr>
              <a:t>/</a:t>
            </a:r>
            <a:r>
              <a:rPr lang="ja-JP" altLang="en-US" sz="1600" dirty="0">
                <a:latin typeface="メイリオ" panose="020B0604030504040204" pitchFamily="50" charset="-128"/>
                <a:ea typeface="メイリオ" panose="020B0604030504040204" pitchFamily="50" charset="-128"/>
              </a:rPr>
              <a:t>で埋める</a:t>
            </a:r>
            <a:r>
              <a:rPr lang="en-US" altLang="ja-JP" sz="1600" dirty="0">
                <a:latin typeface="メイリオ" panose="020B0604030504040204" pitchFamily="50" charset="-128"/>
                <a:ea typeface="メイリオ" panose="020B0604030504040204" pitchFamily="50" charset="-128"/>
              </a:rPr>
              <a:t>)</a:t>
            </a:r>
            <a:r>
              <a:rPr lang="ja-JP" altLang="en-US" sz="1600" dirty="0">
                <a:latin typeface="メイリオ" panose="020B0604030504040204" pitchFamily="50" charset="-128"/>
                <a:ea typeface="メイリオ" panose="020B0604030504040204" pitchFamily="50" charset="-128"/>
              </a:rPr>
              <a:t>、欠損値が多い場合は削除、数値化されっていないデータの数値化</a:t>
            </a:r>
            <a:r>
              <a:rPr lang="en-US" altLang="ja-JP" sz="1600" dirty="0">
                <a:latin typeface="メイリオ" panose="020B0604030504040204" pitchFamily="50" charset="-128"/>
                <a:ea typeface="メイリオ" panose="020B0604030504040204" pitchFamily="50" charset="-128"/>
              </a:rPr>
              <a:t>etc...</a:t>
            </a:r>
          </a:p>
        </p:txBody>
      </p:sp>
      <p:sp>
        <p:nvSpPr>
          <p:cNvPr id="29" name="テキスト ボックス 28">
            <a:extLst>
              <a:ext uri="{FF2B5EF4-FFF2-40B4-BE49-F238E27FC236}">
                <a16:creationId xmlns:a16="http://schemas.microsoft.com/office/drawing/2014/main" id="{79340332-8FAD-41A1-8F9C-21D0F5C58E93}"/>
              </a:ext>
            </a:extLst>
          </p:cNvPr>
          <p:cNvSpPr txBox="1"/>
          <p:nvPr/>
        </p:nvSpPr>
        <p:spPr>
          <a:xfrm>
            <a:off x="733855" y="2708920"/>
            <a:ext cx="10618729" cy="338554"/>
          </a:xfrm>
          <a:prstGeom prst="rect">
            <a:avLst/>
          </a:prstGeom>
          <a:noFill/>
        </p:spPr>
        <p:txBody>
          <a:bodyPr wrap="square" rtlCol="0">
            <a:spAutoFit/>
          </a:bodyPr>
          <a:lstStyle/>
          <a:p>
            <a:r>
              <a:rPr lang="ja-JP" altLang="en-US" sz="1600" b="1" dirty="0">
                <a:latin typeface="メイリオ" panose="020B0604030504040204" pitchFamily="50" charset="-128"/>
                <a:ea typeface="メイリオ" panose="020B0604030504040204" pitchFamily="50" charset="-128"/>
              </a:rPr>
              <a:t>２</a:t>
            </a:r>
            <a:r>
              <a:rPr lang="en-US" altLang="ja-JP" sz="1600" b="1" dirty="0">
                <a:latin typeface="メイリオ" panose="020B0604030504040204" pitchFamily="50" charset="-128"/>
                <a:ea typeface="メイリオ" panose="020B0604030504040204" pitchFamily="50" charset="-128"/>
              </a:rPr>
              <a:t>.</a:t>
            </a:r>
            <a:r>
              <a:rPr lang="ja-JP" altLang="en-US" sz="1600" b="1" dirty="0">
                <a:latin typeface="メイリオ" panose="020B0604030504040204" pitchFamily="50" charset="-128"/>
                <a:ea typeface="メイリオ" panose="020B0604030504040204" pitchFamily="50" charset="-128"/>
              </a:rPr>
              <a:t>ヒートマップを作成して説明変数</a:t>
            </a:r>
            <a:r>
              <a:rPr lang="en-US" altLang="ja-JP" sz="1600" b="1" dirty="0">
                <a:latin typeface="メイリオ" panose="020B0604030504040204" pitchFamily="50" charset="-128"/>
                <a:ea typeface="メイリオ" panose="020B0604030504040204" pitchFamily="50" charset="-128"/>
              </a:rPr>
              <a:t>(</a:t>
            </a:r>
            <a:r>
              <a:rPr lang="ja-JP" altLang="en-US" sz="1600" b="1" dirty="0">
                <a:latin typeface="メイリオ" panose="020B0604030504040204" pitchFamily="50" charset="-128"/>
                <a:ea typeface="メイリオ" panose="020B0604030504040204" pitchFamily="50" charset="-128"/>
              </a:rPr>
              <a:t>ｘ</a:t>
            </a:r>
            <a:r>
              <a:rPr lang="en-US" altLang="ja-JP" sz="1600" b="1" dirty="0">
                <a:latin typeface="メイリオ" panose="020B0604030504040204" pitchFamily="50" charset="-128"/>
                <a:ea typeface="メイリオ" panose="020B0604030504040204" pitchFamily="50" charset="-128"/>
              </a:rPr>
              <a:t>)</a:t>
            </a:r>
            <a:r>
              <a:rPr lang="ja-JP" altLang="en-US" sz="1600" b="1" dirty="0">
                <a:latin typeface="メイリオ" panose="020B0604030504040204" pitchFamily="50" charset="-128"/>
                <a:ea typeface="メイリオ" panose="020B0604030504040204" pitchFamily="50" charset="-128"/>
              </a:rPr>
              <a:t>間の相関を確認し、使用する説明変数を絞る。</a:t>
            </a:r>
          </a:p>
        </p:txBody>
      </p:sp>
      <p:sp>
        <p:nvSpPr>
          <p:cNvPr id="30" name="矢印: 右 29">
            <a:extLst>
              <a:ext uri="{FF2B5EF4-FFF2-40B4-BE49-F238E27FC236}">
                <a16:creationId xmlns:a16="http://schemas.microsoft.com/office/drawing/2014/main" id="{34BE60EF-3B36-402F-AA15-0404C594A53F}"/>
              </a:ext>
            </a:extLst>
          </p:cNvPr>
          <p:cNvSpPr/>
          <p:nvPr/>
        </p:nvSpPr>
        <p:spPr bwMode="auto">
          <a:xfrm>
            <a:off x="4105142" y="3645024"/>
            <a:ext cx="550698" cy="441552"/>
          </a:xfrm>
          <a:prstGeom prst="rightArrow">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400" b="0" i="0" u="none" strike="noStrike" cap="none" normalizeH="0" baseline="0" dirty="0">
              <a:ln>
                <a:noFill/>
              </a:ln>
              <a:solidFill>
                <a:schemeClr val="tx1"/>
              </a:solidFill>
              <a:effectLst/>
              <a:latin typeface="游ゴシック" panose="020B0400000000000000" pitchFamily="50" charset="-128"/>
              <a:ea typeface="游ゴシック" panose="020B0400000000000000" pitchFamily="50" charset="-128"/>
            </a:endParaRPr>
          </a:p>
        </p:txBody>
      </p:sp>
      <p:pic>
        <p:nvPicPr>
          <p:cNvPr id="31" name="図 30">
            <a:extLst>
              <a:ext uri="{FF2B5EF4-FFF2-40B4-BE49-F238E27FC236}">
                <a16:creationId xmlns:a16="http://schemas.microsoft.com/office/drawing/2014/main" id="{DC034780-2C9A-46E0-9782-4E10B6D46720}"/>
              </a:ext>
            </a:extLst>
          </p:cNvPr>
          <p:cNvPicPr>
            <a:picLocks noChangeAspect="1"/>
          </p:cNvPicPr>
          <p:nvPr/>
        </p:nvPicPr>
        <p:blipFill>
          <a:blip r:embed="rId4"/>
          <a:stretch>
            <a:fillRect/>
          </a:stretch>
        </p:blipFill>
        <p:spPr>
          <a:xfrm>
            <a:off x="8184234" y="3880198"/>
            <a:ext cx="3871296" cy="2530059"/>
          </a:xfrm>
          <a:prstGeom prst="rect">
            <a:avLst/>
          </a:prstGeom>
        </p:spPr>
      </p:pic>
    </p:spTree>
    <p:extLst>
      <p:ext uri="{BB962C8B-B14F-4D97-AF65-F5344CB8AC3E}">
        <p14:creationId xmlns:p14="http://schemas.microsoft.com/office/powerpoint/2010/main" val="25887931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666E98C-321E-4F76-AD47-EF897D8689B9}"/>
              </a:ext>
            </a:extLst>
          </p:cNvPr>
          <p:cNvSpPr>
            <a:spLocks noGrp="1"/>
          </p:cNvSpPr>
          <p:nvPr>
            <p:ph type="title"/>
          </p:nvPr>
        </p:nvSpPr>
        <p:spPr/>
        <p:txBody>
          <a:bodyPr/>
          <a:lstStyle/>
          <a:p>
            <a:r>
              <a:rPr lang="ja-JP" altLang="en-US" dirty="0"/>
              <a:t>ライブラリ編</a:t>
            </a:r>
            <a:endParaRPr kumimoji="1" lang="ja-JP" altLang="en-US" dirty="0"/>
          </a:p>
        </p:txBody>
      </p:sp>
      <p:sp>
        <p:nvSpPr>
          <p:cNvPr id="5" name="Rectangle 2">
            <a:extLst>
              <a:ext uri="{FF2B5EF4-FFF2-40B4-BE49-F238E27FC236}">
                <a16:creationId xmlns:a16="http://schemas.microsoft.com/office/drawing/2014/main" id="{FDF8A1ED-49C7-47F5-8E8A-07F9018A9E13}"/>
              </a:ext>
            </a:extLst>
          </p:cNvPr>
          <p:cNvSpPr txBox="1">
            <a:spLocks noGrp="1"/>
          </p:cNvSpPr>
          <p:nvPr>
            <p:ph type="body" sz="quarter" idx="10"/>
          </p:nvPr>
        </p:nvSpPr>
        <p:spPr>
          <a:xfrm>
            <a:off x="192088" y="765175"/>
            <a:ext cx="11715750" cy="576263"/>
          </a:xfrm>
        </p:spPr>
        <p:txBody>
          <a:bodyPr wrap="square" lIns="90000" tIns="45000" rIns="90000" bIns="45000">
            <a:noAutofit/>
          </a:bodyPr>
          <a:lstStyle/>
          <a:p>
            <a:pPr lvl="0" algn="ctr"/>
            <a:r>
              <a:rPr lang="ja-JP" sz="3200" dirty="0">
                <a:solidFill>
                  <a:srgbClr val="10243E"/>
                </a:solidFill>
                <a:latin typeface="メイリオ" pitchFamily="50"/>
                <a:ea typeface="メイリオ" pitchFamily="2"/>
                <a:cs typeface="Calibri" pitchFamily="50"/>
              </a:rPr>
              <a:t>ランダムフォレスト</a:t>
            </a:r>
            <a:br>
              <a:rPr lang="ja-JP" sz="3200" dirty="0">
                <a:solidFill>
                  <a:srgbClr val="10243E"/>
                </a:solidFill>
                <a:latin typeface="メイリオ" pitchFamily="50"/>
                <a:ea typeface="メイリオ" pitchFamily="2"/>
                <a:cs typeface="Calibri" pitchFamily="50"/>
              </a:rPr>
            </a:br>
            <a:r>
              <a:rPr lang="ja-JP" sz="3200" dirty="0">
                <a:solidFill>
                  <a:srgbClr val="10243E"/>
                </a:solidFill>
                <a:latin typeface="メイリオ" pitchFamily="50"/>
                <a:ea typeface="メイリオ" pitchFamily="2"/>
                <a:cs typeface="Calibri" pitchFamily="50"/>
              </a:rPr>
              <a:t>https://qiita.com/Hawaii/items/5831e667723b66b46fba</a:t>
            </a:r>
          </a:p>
        </p:txBody>
      </p:sp>
      <p:pic>
        <p:nvPicPr>
          <p:cNvPr id="6" name="コンテンツ プレースホルダー 5">
            <a:extLst>
              <a:ext uri="{FF2B5EF4-FFF2-40B4-BE49-F238E27FC236}">
                <a16:creationId xmlns:a16="http://schemas.microsoft.com/office/drawing/2014/main" id="{8287C7E5-3970-415D-8BEE-2B8C7B4177AB}"/>
              </a:ext>
            </a:extLst>
          </p:cNvPr>
          <p:cNvPicPr>
            <a:picLocks noGrp="1" noChangeAspect="1"/>
          </p:cNvPicPr>
          <p:nvPr>
            <p:ph idx="1"/>
          </p:nvPr>
        </p:nvPicPr>
        <p:blipFill rotWithShape="1">
          <a:blip r:embed="rId2">
            <a:lum/>
            <a:alphaModFix/>
          </a:blip>
          <a:srcRect r="26336"/>
          <a:stretch/>
        </p:blipFill>
        <p:spPr>
          <a:xfrm>
            <a:off x="407368" y="1988840"/>
            <a:ext cx="6075922" cy="4395814"/>
          </a:xfrm>
          <a:prstGeom prst="rect">
            <a:avLst/>
          </a:prstGeom>
          <a:noFill/>
          <a:ln>
            <a:noFill/>
          </a:ln>
        </p:spPr>
      </p:pic>
      <p:sp>
        <p:nvSpPr>
          <p:cNvPr id="7" name="四角形: 角を丸くする 6">
            <a:extLst>
              <a:ext uri="{FF2B5EF4-FFF2-40B4-BE49-F238E27FC236}">
                <a16:creationId xmlns:a16="http://schemas.microsoft.com/office/drawing/2014/main" id="{967B5C3E-75FC-43AD-B5A7-CDE9B6EA9F56}"/>
              </a:ext>
            </a:extLst>
          </p:cNvPr>
          <p:cNvSpPr/>
          <p:nvPr/>
        </p:nvSpPr>
        <p:spPr bwMode="auto">
          <a:xfrm>
            <a:off x="7248128" y="210060"/>
            <a:ext cx="2624975" cy="746408"/>
          </a:xfrm>
          <a:prstGeom prst="roundRect">
            <a:avLst/>
          </a:prstGeom>
          <a:solidFill>
            <a:srgbClr val="FFFF00"/>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algn="ctr">
              <a:lnSpc>
                <a:spcPct val="200000"/>
              </a:lnSpc>
            </a:pPr>
            <a:r>
              <a:rPr kumimoji="1" lang="ja-JP" altLang="en-US" sz="1400" b="1" i="0" u="none" strike="noStrike" cap="none" normalizeH="0" baseline="0" dirty="0">
                <a:ln>
                  <a:noFill/>
                </a:ln>
                <a:effectLst/>
                <a:latin typeface="メイリオ" panose="020B0604030504040204" pitchFamily="50" charset="-128"/>
                <a:ea typeface="メイリオ" panose="020B0604030504040204" pitchFamily="50" charset="-128"/>
              </a:rPr>
              <a:t>参考・要約</a:t>
            </a:r>
          </a:p>
        </p:txBody>
      </p:sp>
    </p:spTree>
    <p:extLst>
      <p:ext uri="{BB962C8B-B14F-4D97-AF65-F5344CB8AC3E}">
        <p14:creationId xmlns:p14="http://schemas.microsoft.com/office/powerpoint/2010/main" val="19234447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5FAC13B-6299-42B3-9D6E-296328C02972}"/>
              </a:ext>
            </a:extLst>
          </p:cNvPr>
          <p:cNvSpPr>
            <a:spLocks noGrp="1"/>
          </p:cNvSpPr>
          <p:nvPr>
            <p:ph type="title"/>
          </p:nvPr>
        </p:nvSpPr>
        <p:spPr/>
        <p:txBody>
          <a:bodyPr/>
          <a:lstStyle/>
          <a:p>
            <a:r>
              <a:rPr lang="ja-JP" altLang="en-US" dirty="0"/>
              <a:t>ライブラリ編</a:t>
            </a:r>
            <a:endParaRPr kumimoji="1" lang="ja-JP" altLang="en-US" dirty="0"/>
          </a:p>
        </p:txBody>
      </p:sp>
      <p:sp>
        <p:nvSpPr>
          <p:cNvPr id="4" name="テキスト プレースホルダー 3">
            <a:extLst>
              <a:ext uri="{FF2B5EF4-FFF2-40B4-BE49-F238E27FC236}">
                <a16:creationId xmlns:a16="http://schemas.microsoft.com/office/drawing/2014/main" id="{3BA8170B-AF79-47AD-B644-C8FA5DBCD065}"/>
              </a:ext>
            </a:extLst>
          </p:cNvPr>
          <p:cNvSpPr>
            <a:spLocks noGrp="1"/>
          </p:cNvSpPr>
          <p:nvPr>
            <p:ph type="body" sz="quarter" idx="10"/>
          </p:nvPr>
        </p:nvSpPr>
        <p:spPr/>
        <p:txBody>
          <a:bodyPr/>
          <a:lstStyle/>
          <a:p>
            <a:endParaRPr kumimoji="1" lang="ja-JP" altLang="en-US"/>
          </a:p>
        </p:txBody>
      </p:sp>
      <p:sp>
        <p:nvSpPr>
          <p:cNvPr id="5" name="コンテンツ プレースホルダー 4">
            <a:extLst>
              <a:ext uri="{FF2B5EF4-FFF2-40B4-BE49-F238E27FC236}">
                <a16:creationId xmlns:a16="http://schemas.microsoft.com/office/drawing/2014/main" id="{7085C321-D04E-45B5-88AC-5A9CBE3F4838}"/>
              </a:ext>
            </a:extLst>
          </p:cNvPr>
          <p:cNvSpPr txBox="1">
            <a:spLocks noGrp="1"/>
          </p:cNvSpPr>
          <p:nvPr>
            <p:ph idx="1"/>
          </p:nvPr>
        </p:nvSpPr>
        <p:spPr>
          <a:xfrm>
            <a:off x="192088" y="1412875"/>
            <a:ext cx="11715750" cy="4968875"/>
          </a:xfrm>
          <a:prstGeom prst="rect">
            <a:avLst/>
          </a:prstGeom>
          <a:noFill/>
          <a:ln>
            <a:noFill/>
          </a:ln>
        </p:spPr>
        <p:txBody>
          <a:bodyPr vert="horz" lIns="0" tIns="0" rIns="0" bIns="0" anchor="ctr"/>
          <a:lstStyle/>
          <a:p>
            <a:pPr lvl="0" algn="l" rtl="0" hangingPunct="1">
              <a:buNone/>
              <a:tabLst/>
              <a:defRPr lang="en-US" sz="2400" b="0" i="0" u="none" strike="noStrike">
                <a:ln>
                  <a:noFill/>
                </a:ln>
                <a:solidFill>
                  <a:srgbClr val="555555"/>
                </a:solidFill>
                <a:latin typeface="Roboto" pitchFamily="2"/>
                <a:ea typeface="ＭＳ Ｐゴシック" pitchFamily="2"/>
                <a:cs typeface="Roboto" pitchFamily="2"/>
              </a:defRPr>
            </a:pPr>
            <a:endParaRPr lang="en-US" sz="2400" b="0" i="0" u="none" strike="noStrike" kern="1200" spc="0" dirty="0">
              <a:ln>
                <a:noFill/>
              </a:ln>
              <a:solidFill>
                <a:srgbClr val="10243E"/>
              </a:solidFill>
              <a:latin typeface="メイリオ" pitchFamily="50"/>
              <a:ea typeface="メイリオ" pitchFamily="2"/>
              <a:cs typeface="Calibri" pitchFamily="50"/>
            </a:endParaRPr>
          </a:p>
          <a:p>
            <a:pPr lvl="0" algn="l" rtl="0" hangingPunct="1">
              <a:buNone/>
              <a:tabLst/>
              <a:defRPr lang="en-US" sz="2400" b="0" i="0" u="none" strike="noStrike">
                <a:ln>
                  <a:noFill/>
                </a:ln>
                <a:solidFill>
                  <a:srgbClr val="555555"/>
                </a:solidFill>
                <a:latin typeface="Roboto" pitchFamily="2"/>
                <a:ea typeface="ＭＳ Ｐゴシック" pitchFamily="2"/>
                <a:cs typeface="Roboto" pitchFamily="2"/>
              </a:defRPr>
            </a:pPr>
            <a:r>
              <a:rPr lang="en-US" sz="2400" b="0" i="0" u="none" strike="noStrike" kern="1200" spc="0" dirty="0">
                <a:ln>
                  <a:noFill/>
                </a:ln>
                <a:solidFill>
                  <a:srgbClr val="10243E"/>
                </a:solidFill>
                <a:latin typeface="メイリオ" pitchFamily="50"/>
                <a:ea typeface="メイリオ" pitchFamily="2"/>
                <a:cs typeface="Calibri" pitchFamily="50"/>
              </a:rPr>
              <a:t>OpenCV</a:t>
            </a:r>
          </a:p>
          <a:p>
            <a:pPr lvl="0">
              <a:buNone/>
              <a:defRPr lang="en-US" sz="2400" b="0" i="0" u="none" strike="noStrike">
                <a:ln>
                  <a:noFill/>
                </a:ln>
                <a:solidFill>
                  <a:srgbClr val="555555"/>
                </a:solidFill>
                <a:latin typeface="Roboto" pitchFamily="2"/>
                <a:ea typeface="ＭＳ Ｐゴシック" pitchFamily="2"/>
                <a:cs typeface="Roboto" pitchFamily="2"/>
              </a:defRPr>
            </a:pPr>
            <a:r>
              <a:rPr lang="en-US" altLang="ja-JP" sz="1800" dirty="0"/>
              <a:t>OpenCV</a:t>
            </a:r>
            <a:r>
              <a:rPr lang="ja-JP" altLang="en-US" sz="1800" dirty="0"/>
              <a:t>とは </a:t>
            </a:r>
            <a:r>
              <a:rPr lang="en-US" altLang="ja-JP" sz="1800" dirty="0"/>
              <a:t>OpenCV</a:t>
            </a:r>
            <a:r>
              <a:rPr lang="ja-JP" altLang="en-US" sz="1800" dirty="0"/>
              <a:t>（</a:t>
            </a:r>
            <a:r>
              <a:rPr lang="en-US" altLang="ja-JP" sz="1800" dirty="0"/>
              <a:t>Open Source Computer Vision Library</a:t>
            </a:r>
            <a:r>
              <a:rPr lang="ja-JP" altLang="en-US" sz="1800" dirty="0"/>
              <a:t>）は、コンピューターで画像や動画を処理するための機能がまとめて実装されている、オープンソースのライブラリです。</a:t>
            </a:r>
            <a:endParaRPr lang="en-US" sz="1800" kern="1200" dirty="0">
              <a:solidFill>
                <a:srgbClr val="10243E"/>
              </a:solidFill>
              <a:latin typeface="メイリオ" pitchFamily="50"/>
              <a:ea typeface="メイリオ" pitchFamily="2"/>
              <a:cs typeface="Calibri" pitchFamily="50"/>
            </a:endParaRPr>
          </a:p>
          <a:p>
            <a:pPr lvl="0" algn="l" rtl="0" hangingPunct="1">
              <a:buNone/>
              <a:tabLst/>
              <a:defRPr lang="en-US" sz="2400" b="0" i="0" u="none" strike="noStrike">
                <a:ln>
                  <a:noFill/>
                </a:ln>
                <a:solidFill>
                  <a:srgbClr val="555555"/>
                </a:solidFill>
                <a:latin typeface="Roboto" pitchFamily="2"/>
                <a:ea typeface="ＭＳ Ｐゴシック" pitchFamily="2"/>
                <a:cs typeface="Roboto" pitchFamily="2"/>
              </a:defRPr>
            </a:pPr>
            <a:r>
              <a:rPr lang="en-US" sz="2400" b="0" i="0" u="none" strike="noStrike" kern="1200" spc="0" dirty="0" err="1">
                <a:ln>
                  <a:noFill/>
                </a:ln>
                <a:solidFill>
                  <a:srgbClr val="10243E"/>
                </a:solidFill>
                <a:latin typeface="メイリオ" pitchFamily="50"/>
                <a:ea typeface="メイリオ" pitchFamily="2"/>
                <a:cs typeface="Calibri" pitchFamily="50"/>
              </a:rPr>
              <a:t>scikit</a:t>
            </a:r>
            <a:r>
              <a:rPr lang="en-US" sz="2400" b="0" i="0" u="none" strike="noStrike" kern="1200" spc="0" dirty="0">
                <a:ln>
                  <a:noFill/>
                </a:ln>
                <a:solidFill>
                  <a:srgbClr val="10243E"/>
                </a:solidFill>
                <a:latin typeface="メイリオ" pitchFamily="50"/>
                <a:ea typeface="メイリオ" pitchFamily="2"/>
                <a:cs typeface="Calibri" pitchFamily="50"/>
              </a:rPr>
              <a:t>-learn</a:t>
            </a:r>
          </a:p>
          <a:p>
            <a:pPr lvl="0" algn="l" rtl="0" hangingPunct="1">
              <a:buNone/>
              <a:tabLst/>
              <a:defRPr lang="en-US" sz="2400" b="0" i="0" u="none" strike="noStrike">
                <a:ln>
                  <a:noFill/>
                </a:ln>
                <a:solidFill>
                  <a:srgbClr val="555555"/>
                </a:solidFill>
                <a:latin typeface="Roboto" pitchFamily="2"/>
                <a:ea typeface="ＭＳ Ｐゴシック" pitchFamily="2"/>
                <a:cs typeface="Roboto" pitchFamily="2"/>
              </a:defRPr>
            </a:pPr>
            <a:r>
              <a:rPr lang="en-US" sz="1600" b="0" i="0" u="none" strike="noStrike" kern="1200" spc="0" dirty="0" err="1">
                <a:ln>
                  <a:noFill/>
                </a:ln>
                <a:solidFill>
                  <a:srgbClr val="10243E"/>
                </a:solidFill>
                <a:latin typeface="メイリオ" pitchFamily="50"/>
                <a:ea typeface="メイリオ" pitchFamily="2"/>
                <a:cs typeface="Calibri" pitchFamily="50"/>
              </a:rPr>
              <a:t>scikit</a:t>
            </a:r>
            <a:r>
              <a:rPr lang="en-US" sz="1600" b="0" i="0" u="none" strike="noStrike" kern="1200" spc="0" dirty="0">
                <a:ln>
                  <a:noFill/>
                </a:ln>
                <a:solidFill>
                  <a:srgbClr val="10243E"/>
                </a:solidFill>
                <a:latin typeface="メイリオ" pitchFamily="50"/>
                <a:ea typeface="メイリオ" pitchFamily="2"/>
                <a:cs typeface="Calibri" pitchFamily="50"/>
              </a:rPr>
              <a:t>-learn</a:t>
            </a:r>
            <a:r>
              <a:rPr lang="ja-JP" sz="1600" b="0" i="0" u="none" strike="noStrike" kern="1200" spc="0" dirty="0">
                <a:ln>
                  <a:noFill/>
                </a:ln>
                <a:solidFill>
                  <a:srgbClr val="10243E"/>
                </a:solidFill>
                <a:latin typeface="メイリオ" pitchFamily="50"/>
                <a:ea typeface="メイリオ" pitchFamily="2"/>
                <a:cs typeface="Calibri" pitchFamily="50"/>
              </a:rPr>
              <a:t>にはサンプルデータが複数準備されており、それを使用することで、ライブラリ内のメソッドやモデル作成に使用する手法についての学習が可能。</a:t>
            </a:r>
          </a:p>
          <a:p>
            <a:pPr lvl="0" algn="l" rtl="0" hangingPunct="1">
              <a:buNone/>
              <a:tabLst/>
              <a:defRPr lang="en-US" sz="2400" b="0" i="0" u="none" strike="noStrike">
                <a:ln>
                  <a:noFill/>
                </a:ln>
                <a:solidFill>
                  <a:srgbClr val="555555"/>
                </a:solidFill>
                <a:latin typeface="Roboto" pitchFamily="2"/>
                <a:ea typeface="ＭＳ Ｐゴシック" pitchFamily="2"/>
                <a:cs typeface="Roboto" pitchFamily="2"/>
              </a:defRPr>
            </a:pPr>
            <a:endParaRPr lang="en-US" sz="1600" b="0" i="0" u="none" strike="noStrike" kern="1200" spc="0" dirty="0">
              <a:ln>
                <a:noFill/>
              </a:ln>
              <a:solidFill>
                <a:srgbClr val="10243E"/>
              </a:solidFill>
              <a:latin typeface="メイリオ" pitchFamily="50"/>
              <a:ea typeface="メイリオ" pitchFamily="2"/>
              <a:cs typeface="Calibri" pitchFamily="50"/>
            </a:endParaRPr>
          </a:p>
        </p:txBody>
      </p:sp>
      <p:sp>
        <p:nvSpPr>
          <p:cNvPr id="6" name="四角形: 角を丸くする 5">
            <a:extLst>
              <a:ext uri="{FF2B5EF4-FFF2-40B4-BE49-F238E27FC236}">
                <a16:creationId xmlns:a16="http://schemas.microsoft.com/office/drawing/2014/main" id="{821C0901-2FD9-4A4B-BD74-29BFC61F299F}"/>
              </a:ext>
            </a:extLst>
          </p:cNvPr>
          <p:cNvSpPr/>
          <p:nvPr/>
        </p:nvSpPr>
        <p:spPr bwMode="auto">
          <a:xfrm>
            <a:off x="7248128" y="210059"/>
            <a:ext cx="2624975" cy="1202815"/>
          </a:xfrm>
          <a:prstGeom prst="roundRect">
            <a:avLst/>
          </a:prstGeom>
          <a:solidFill>
            <a:srgbClr val="FFFF00"/>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algn="ctr">
              <a:lnSpc>
                <a:spcPct val="200000"/>
              </a:lnSpc>
            </a:pPr>
            <a:r>
              <a:rPr kumimoji="1" lang="ja-JP" altLang="en-US" sz="1400" b="1" i="0" u="none" strike="noStrike" cap="none" normalizeH="0" baseline="0" dirty="0">
                <a:ln>
                  <a:noFill/>
                </a:ln>
                <a:effectLst/>
                <a:latin typeface="メイリオ" panose="020B0604030504040204" pitchFamily="50" charset="-128"/>
                <a:ea typeface="メイリオ" panose="020B0604030504040204" pitchFamily="50" charset="-128"/>
              </a:rPr>
              <a:t>要約</a:t>
            </a:r>
            <a:endParaRPr kumimoji="1" lang="en-US" altLang="ja-JP" sz="1400" b="1" i="0" u="none" strike="noStrike" cap="none" normalizeH="0" baseline="0" dirty="0">
              <a:ln>
                <a:noFill/>
              </a:ln>
              <a:effectLst/>
              <a:latin typeface="メイリオ" panose="020B0604030504040204" pitchFamily="50" charset="-128"/>
              <a:ea typeface="メイリオ" panose="020B0604030504040204" pitchFamily="50" charset="-128"/>
            </a:endParaRPr>
          </a:p>
          <a:p>
            <a:pPr algn="ctr">
              <a:lnSpc>
                <a:spcPct val="200000"/>
              </a:lnSpc>
            </a:pPr>
            <a:r>
              <a:rPr lang="en-US" altLang="ja-JP" sz="1400" dirty="0" err="1">
                <a:solidFill>
                  <a:srgbClr val="10243E"/>
                </a:solidFill>
                <a:latin typeface="メイリオ" pitchFamily="50"/>
                <a:ea typeface="メイリオ" pitchFamily="2"/>
                <a:cs typeface="Calibri" pitchFamily="50"/>
              </a:rPr>
              <a:t>scikit</a:t>
            </a:r>
            <a:r>
              <a:rPr lang="en-US" altLang="ja-JP" sz="1400" dirty="0">
                <a:solidFill>
                  <a:srgbClr val="10243E"/>
                </a:solidFill>
                <a:latin typeface="メイリオ" pitchFamily="50"/>
                <a:ea typeface="メイリオ" pitchFamily="2"/>
                <a:cs typeface="Calibri" pitchFamily="50"/>
              </a:rPr>
              <a:t>-learn</a:t>
            </a:r>
          </a:p>
          <a:p>
            <a:pPr algn="ctr">
              <a:lnSpc>
                <a:spcPct val="200000"/>
              </a:lnSpc>
            </a:pPr>
            <a:endParaRPr kumimoji="1" lang="en-US" altLang="ja-JP" sz="1400" b="1" i="0" u="none" strike="noStrike" cap="none" normalizeH="0" baseline="0" dirty="0">
              <a:ln>
                <a:noFill/>
              </a:ln>
              <a:effectLst/>
              <a:latin typeface="メイリオ" panose="020B0604030504040204" pitchFamily="50" charset="-128"/>
              <a:ea typeface="メイリオ" panose="020B0604030504040204" pitchFamily="50" charset="-128"/>
            </a:endParaRPr>
          </a:p>
          <a:p>
            <a:pPr algn="ctr">
              <a:lnSpc>
                <a:spcPct val="200000"/>
              </a:lnSpc>
            </a:pPr>
            <a:endParaRPr kumimoji="1" lang="ja-JP" altLang="en-US" sz="1400" b="1" i="0" u="none" strike="noStrike" cap="none" normalizeH="0" baseline="0" dirty="0">
              <a:ln>
                <a:noFill/>
              </a:ln>
              <a:effectLst/>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7876424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E615EFE-E9A5-4FBA-99B1-1C07F0F33D6E}"/>
              </a:ext>
            </a:extLst>
          </p:cNvPr>
          <p:cNvSpPr>
            <a:spLocks noGrp="1"/>
          </p:cNvSpPr>
          <p:nvPr>
            <p:ph type="title"/>
          </p:nvPr>
        </p:nvSpPr>
        <p:spPr/>
        <p:txBody>
          <a:bodyPr/>
          <a:lstStyle/>
          <a:p>
            <a:r>
              <a:rPr kumimoji="1" lang="ja-JP" altLang="en-US" dirty="0"/>
              <a:t>ライブラリ編</a:t>
            </a:r>
          </a:p>
        </p:txBody>
      </p:sp>
      <p:sp>
        <p:nvSpPr>
          <p:cNvPr id="3" name="コンテンツ プレースホルダー 2">
            <a:extLst>
              <a:ext uri="{FF2B5EF4-FFF2-40B4-BE49-F238E27FC236}">
                <a16:creationId xmlns:a16="http://schemas.microsoft.com/office/drawing/2014/main" id="{54A5EC14-DEE9-4732-8CE1-FD6363BF8F23}"/>
              </a:ext>
            </a:extLst>
          </p:cNvPr>
          <p:cNvSpPr>
            <a:spLocks noGrp="1"/>
          </p:cNvSpPr>
          <p:nvPr>
            <p:ph idx="1"/>
          </p:nvPr>
        </p:nvSpPr>
        <p:spPr/>
        <p:txBody>
          <a:bodyPr/>
          <a:lstStyle/>
          <a:p>
            <a:pPr marL="0" indent="0">
              <a:buNone/>
            </a:pPr>
            <a:endParaRPr kumimoji="1" lang="ja-JP" altLang="en-US" dirty="0"/>
          </a:p>
        </p:txBody>
      </p:sp>
      <p:sp>
        <p:nvSpPr>
          <p:cNvPr id="4" name="テキスト プレースホルダー 3">
            <a:extLst>
              <a:ext uri="{FF2B5EF4-FFF2-40B4-BE49-F238E27FC236}">
                <a16:creationId xmlns:a16="http://schemas.microsoft.com/office/drawing/2014/main" id="{3EB5011E-5F87-43CE-BF70-B6B66ED5AB56}"/>
              </a:ext>
            </a:extLst>
          </p:cNvPr>
          <p:cNvSpPr>
            <a:spLocks noGrp="1"/>
          </p:cNvSpPr>
          <p:nvPr>
            <p:ph type="body" sz="quarter" idx="10"/>
          </p:nvPr>
        </p:nvSpPr>
        <p:spPr/>
        <p:txBody>
          <a:bodyPr/>
          <a:lstStyle/>
          <a:p>
            <a:endParaRPr kumimoji="1" lang="ja-JP" altLang="en-US"/>
          </a:p>
        </p:txBody>
      </p:sp>
      <p:pic>
        <p:nvPicPr>
          <p:cNvPr id="5" name="図 4">
            <a:extLst>
              <a:ext uri="{FF2B5EF4-FFF2-40B4-BE49-F238E27FC236}">
                <a16:creationId xmlns:a16="http://schemas.microsoft.com/office/drawing/2014/main" id="{861C85AB-DD57-45BC-A778-5BC631877F1A}"/>
              </a:ext>
            </a:extLst>
          </p:cNvPr>
          <p:cNvPicPr>
            <a:picLocks noChangeAspect="1"/>
          </p:cNvPicPr>
          <p:nvPr/>
        </p:nvPicPr>
        <p:blipFill rotWithShape="1">
          <a:blip r:embed="rId2"/>
          <a:srcRect l="15154" t="11467" r="36246" b="48899"/>
          <a:stretch/>
        </p:blipFill>
        <p:spPr>
          <a:xfrm>
            <a:off x="191343" y="1412776"/>
            <a:ext cx="5925169" cy="2592288"/>
          </a:xfrm>
          <a:prstGeom prst="rect">
            <a:avLst/>
          </a:prstGeom>
        </p:spPr>
      </p:pic>
      <p:pic>
        <p:nvPicPr>
          <p:cNvPr id="6" name="図 5">
            <a:extLst>
              <a:ext uri="{FF2B5EF4-FFF2-40B4-BE49-F238E27FC236}">
                <a16:creationId xmlns:a16="http://schemas.microsoft.com/office/drawing/2014/main" id="{12F8C74F-9EC7-49FC-8444-182F620B293E}"/>
              </a:ext>
            </a:extLst>
          </p:cNvPr>
          <p:cNvPicPr>
            <a:picLocks noChangeAspect="1"/>
          </p:cNvPicPr>
          <p:nvPr/>
        </p:nvPicPr>
        <p:blipFill rotWithShape="1">
          <a:blip r:embed="rId3"/>
          <a:srcRect l="12791" t="10365" r="46456" b="35688"/>
          <a:stretch/>
        </p:blipFill>
        <p:spPr>
          <a:xfrm>
            <a:off x="4439816" y="2708920"/>
            <a:ext cx="4968552" cy="3528392"/>
          </a:xfrm>
          <a:prstGeom prst="rect">
            <a:avLst/>
          </a:prstGeom>
        </p:spPr>
      </p:pic>
      <p:pic>
        <p:nvPicPr>
          <p:cNvPr id="7" name="図 6">
            <a:extLst>
              <a:ext uri="{FF2B5EF4-FFF2-40B4-BE49-F238E27FC236}">
                <a16:creationId xmlns:a16="http://schemas.microsoft.com/office/drawing/2014/main" id="{3EEC5A53-E75F-4C8C-AEFA-F3BD0C41B513}"/>
              </a:ext>
            </a:extLst>
          </p:cNvPr>
          <p:cNvPicPr>
            <a:picLocks noChangeAspect="1"/>
          </p:cNvPicPr>
          <p:nvPr/>
        </p:nvPicPr>
        <p:blipFill rotWithShape="1">
          <a:blip r:embed="rId3"/>
          <a:srcRect l="14184" t="66867" r="66326" b="1205"/>
          <a:stretch/>
        </p:blipFill>
        <p:spPr>
          <a:xfrm>
            <a:off x="9408368" y="4149080"/>
            <a:ext cx="2376264" cy="2088232"/>
          </a:xfrm>
          <a:prstGeom prst="rect">
            <a:avLst/>
          </a:prstGeom>
        </p:spPr>
      </p:pic>
      <p:sp>
        <p:nvSpPr>
          <p:cNvPr id="8" name="四角形: 角を丸くする 7">
            <a:extLst>
              <a:ext uri="{FF2B5EF4-FFF2-40B4-BE49-F238E27FC236}">
                <a16:creationId xmlns:a16="http://schemas.microsoft.com/office/drawing/2014/main" id="{A942ACD1-63A0-4A87-B0C6-E6B8605BB3AD}"/>
              </a:ext>
            </a:extLst>
          </p:cNvPr>
          <p:cNvSpPr/>
          <p:nvPr/>
        </p:nvSpPr>
        <p:spPr bwMode="auto">
          <a:xfrm>
            <a:off x="7176120" y="184618"/>
            <a:ext cx="2624975" cy="1202815"/>
          </a:xfrm>
          <a:prstGeom prst="roundRect">
            <a:avLst/>
          </a:prstGeom>
          <a:solidFill>
            <a:srgbClr val="FFFF00"/>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algn="ctr">
              <a:lnSpc>
                <a:spcPct val="200000"/>
              </a:lnSpc>
            </a:pPr>
            <a:r>
              <a:rPr kumimoji="1" lang="ja-JP" altLang="en-US" sz="1400" b="1" i="0" u="none" strike="noStrike" cap="none" normalizeH="0" baseline="0" dirty="0">
                <a:ln>
                  <a:noFill/>
                </a:ln>
                <a:effectLst/>
                <a:latin typeface="メイリオ" panose="020B0604030504040204" pitchFamily="50" charset="-128"/>
                <a:ea typeface="メイリオ" panose="020B0604030504040204" pitchFamily="50" charset="-128"/>
              </a:rPr>
              <a:t>手順の追記</a:t>
            </a:r>
            <a:endParaRPr kumimoji="1" lang="en-US" altLang="ja-JP" sz="1400" b="1" i="0" u="none" strike="noStrike" cap="none" normalizeH="0" baseline="0" dirty="0">
              <a:ln>
                <a:noFill/>
              </a:ln>
              <a:effectLst/>
              <a:latin typeface="メイリオ" panose="020B0604030504040204" pitchFamily="50" charset="-128"/>
              <a:ea typeface="メイリオ" panose="020B0604030504040204" pitchFamily="50" charset="-128"/>
            </a:endParaRPr>
          </a:p>
          <a:p>
            <a:pPr algn="ctr">
              <a:lnSpc>
                <a:spcPct val="200000"/>
              </a:lnSpc>
            </a:pPr>
            <a:endParaRPr kumimoji="1" lang="ja-JP" altLang="en-US" sz="1400" b="1" i="0" u="none" strike="noStrike" cap="none" normalizeH="0" baseline="0" dirty="0">
              <a:ln>
                <a:noFill/>
              </a:ln>
              <a:effectLst/>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6475670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F9B63CD-CC9A-4610-A311-6153F6477ED1}"/>
              </a:ext>
            </a:extLst>
          </p:cNvPr>
          <p:cNvSpPr>
            <a:spLocks noGrp="1"/>
          </p:cNvSpPr>
          <p:nvPr>
            <p:ph type="title"/>
          </p:nvPr>
        </p:nvSpPr>
        <p:spPr/>
        <p:txBody>
          <a:bodyPr/>
          <a:lstStyle/>
          <a:p>
            <a:r>
              <a:rPr lang="ja-JP" altLang="en-US" dirty="0"/>
              <a:t>ライブラリ編</a:t>
            </a:r>
            <a:endParaRPr kumimoji="1" lang="ja-JP" altLang="en-US" dirty="0"/>
          </a:p>
        </p:txBody>
      </p:sp>
      <p:sp>
        <p:nvSpPr>
          <p:cNvPr id="3" name="コンテンツ プレースホルダー 2">
            <a:extLst>
              <a:ext uri="{FF2B5EF4-FFF2-40B4-BE49-F238E27FC236}">
                <a16:creationId xmlns:a16="http://schemas.microsoft.com/office/drawing/2014/main" id="{DE7AE841-ED32-4F40-AC99-A0820AC7090B}"/>
              </a:ext>
            </a:extLst>
          </p:cNvPr>
          <p:cNvSpPr>
            <a:spLocks noGrp="1"/>
          </p:cNvSpPr>
          <p:nvPr>
            <p:ph idx="1"/>
          </p:nvPr>
        </p:nvSpPr>
        <p:spPr/>
        <p:txBody>
          <a:bodyPr/>
          <a:lstStyle/>
          <a:p>
            <a:r>
              <a:rPr lang="ja-JP" altLang="en-US" i="1" dirty="0"/>
              <a:t>データを読み込み</a:t>
            </a:r>
            <a:endParaRPr lang="en-US" altLang="ja-JP" dirty="0"/>
          </a:p>
          <a:p>
            <a:r>
              <a:rPr lang="ja-JP" altLang="en-US" i="1" dirty="0"/>
              <a:t>データを、学習用データと検証用データに分割</a:t>
            </a:r>
            <a:endParaRPr lang="en-US" altLang="ja-JP" dirty="0"/>
          </a:p>
          <a:p>
            <a:r>
              <a:rPr lang="ja-JP" altLang="en-US" i="1" dirty="0"/>
              <a:t>モデルの作成</a:t>
            </a:r>
            <a:endParaRPr lang="en-US" altLang="ja-JP" i="1" dirty="0"/>
          </a:p>
          <a:p>
            <a:endParaRPr lang="en-US" altLang="ja-JP" i="1" dirty="0"/>
          </a:p>
          <a:p>
            <a:r>
              <a:rPr lang="ja-JP" altLang="en-US" i="1" dirty="0"/>
              <a:t>モデルを使って予測</a:t>
            </a:r>
            <a:r>
              <a:rPr lang="ja-JP" altLang="en-US" dirty="0"/>
              <a:t> </a:t>
            </a:r>
            <a:endParaRPr lang="en-US" altLang="ja-JP" dirty="0"/>
          </a:p>
          <a:p>
            <a:pPr marL="552450" lvl="1" indent="-285750"/>
            <a:r>
              <a:rPr lang="ja-JP" altLang="en-US" i="1" dirty="0"/>
              <a:t>手書きのテスト用の画像データ</a:t>
            </a:r>
            <a:r>
              <a:rPr lang="ja-JP" altLang="en-US" dirty="0"/>
              <a:t> を</a:t>
            </a:r>
            <a:r>
              <a:rPr lang="en-US" altLang="ja-JP" dirty="0" err="1"/>
              <a:t>openCV</a:t>
            </a:r>
            <a:r>
              <a:rPr lang="ja-JP" altLang="en-US" i="1" dirty="0"/>
              <a:t>でロード</a:t>
            </a:r>
            <a:r>
              <a:rPr lang="ja-JP" altLang="en-US" dirty="0"/>
              <a:t> </a:t>
            </a:r>
            <a:endParaRPr lang="en-US" altLang="ja-JP" dirty="0"/>
          </a:p>
          <a:p>
            <a:pPr marL="827088" lvl="2" indent="-285750"/>
            <a:r>
              <a:rPr lang="en-US" altLang="ja-JP" dirty="0" err="1"/>
              <a:t>GoogleDrive</a:t>
            </a:r>
            <a:r>
              <a:rPr lang="ja-JP" altLang="en-US" dirty="0"/>
              <a:t>に保存した手書き画像データを</a:t>
            </a:r>
            <a:r>
              <a:rPr lang="en-US" altLang="ja-JP" dirty="0"/>
              <a:t>cv2.imread</a:t>
            </a:r>
            <a:r>
              <a:rPr lang="ja-JP" altLang="en-US" dirty="0"/>
              <a:t>で読み込む</a:t>
            </a:r>
            <a:endParaRPr lang="en-US" altLang="ja-JP" dirty="0"/>
          </a:p>
          <a:p>
            <a:pPr marL="552450" lvl="1" indent="-285750"/>
            <a:r>
              <a:rPr lang="ja-JP" altLang="en-US" i="1" dirty="0"/>
              <a:t>データ加工（サイズ変更</a:t>
            </a:r>
            <a:r>
              <a:rPr lang="ja-JP" altLang="en-US" dirty="0"/>
              <a:t> 、</a:t>
            </a:r>
            <a:r>
              <a:rPr lang="ja-JP" altLang="en-US" i="1" dirty="0"/>
              <a:t>グレースケール変換</a:t>
            </a:r>
            <a:r>
              <a:rPr lang="ja-JP" altLang="en-US" dirty="0"/>
              <a:t> 、</a:t>
            </a:r>
            <a:r>
              <a:rPr lang="ja-JP" altLang="en-US" i="1" dirty="0"/>
              <a:t>白黒反転</a:t>
            </a:r>
            <a:r>
              <a:rPr lang="ja-JP" altLang="en-US" dirty="0"/>
              <a:t> 、</a:t>
            </a:r>
            <a:r>
              <a:rPr lang="ja-JP" altLang="en-US" i="1" dirty="0"/>
              <a:t>二値化</a:t>
            </a:r>
            <a:r>
              <a:rPr lang="ja-JP" altLang="en-US" dirty="0"/>
              <a:t> 、</a:t>
            </a:r>
            <a:r>
              <a:rPr lang="en-US" altLang="ja-JP" i="1" dirty="0"/>
              <a:t>1</a:t>
            </a:r>
            <a:r>
              <a:rPr lang="ja-JP" altLang="en-US" i="1" dirty="0"/>
              <a:t>次元配列に変換）</a:t>
            </a:r>
            <a:endParaRPr lang="en-US" altLang="ja-JP" i="1" dirty="0"/>
          </a:p>
          <a:p>
            <a:pPr marL="0" indent="0">
              <a:buNone/>
            </a:pPr>
            <a:endParaRPr kumimoji="1" lang="ja-JP" altLang="en-US" dirty="0"/>
          </a:p>
        </p:txBody>
      </p:sp>
      <p:sp>
        <p:nvSpPr>
          <p:cNvPr id="4" name="テキスト プレースホルダー 3">
            <a:extLst>
              <a:ext uri="{FF2B5EF4-FFF2-40B4-BE49-F238E27FC236}">
                <a16:creationId xmlns:a16="http://schemas.microsoft.com/office/drawing/2014/main" id="{21385F1E-F58E-4BE5-AE01-E188EA433AB1}"/>
              </a:ext>
            </a:extLst>
          </p:cNvPr>
          <p:cNvSpPr>
            <a:spLocks noGrp="1"/>
          </p:cNvSpPr>
          <p:nvPr>
            <p:ph type="body" sz="quarter" idx="10"/>
          </p:nvPr>
        </p:nvSpPr>
        <p:spPr/>
        <p:txBody>
          <a:bodyPr/>
          <a:lstStyle/>
          <a:p>
            <a:r>
              <a:rPr kumimoji="1" lang="en-US" altLang="ja-JP" dirty="0"/>
              <a:t>OpenCV/</a:t>
            </a:r>
            <a:r>
              <a:rPr lang="en-US" altLang="ja-JP" b="1" dirty="0"/>
              <a:t> </a:t>
            </a:r>
            <a:r>
              <a:rPr lang="en-US" altLang="ja-JP" dirty="0" err="1"/>
              <a:t>scikit</a:t>
            </a:r>
            <a:r>
              <a:rPr lang="en-US" altLang="ja-JP" dirty="0"/>
              <a:t>-learn</a:t>
            </a:r>
            <a:r>
              <a:rPr lang="ja-JP" altLang="en-US" dirty="0"/>
              <a:t>を使用して手書き数字の認識</a:t>
            </a:r>
            <a:endParaRPr kumimoji="1" lang="ja-JP" altLang="en-US" dirty="0"/>
          </a:p>
        </p:txBody>
      </p:sp>
      <p:pic>
        <p:nvPicPr>
          <p:cNvPr id="5" name="図 4">
            <a:extLst>
              <a:ext uri="{FF2B5EF4-FFF2-40B4-BE49-F238E27FC236}">
                <a16:creationId xmlns:a16="http://schemas.microsoft.com/office/drawing/2014/main" id="{00414F88-5760-4BEE-831F-9B8DE9385AF6}"/>
              </a:ext>
            </a:extLst>
          </p:cNvPr>
          <p:cNvPicPr>
            <a:picLocks noChangeAspect="1"/>
          </p:cNvPicPr>
          <p:nvPr/>
        </p:nvPicPr>
        <p:blipFill rotWithShape="1">
          <a:blip r:embed="rId2"/>
          <a:srcRect l="11610" t="33486" r="74215" b="5961"/>
          <a:stretch/>
        </p:blipFill>
        <p:spPr>
          <a:xfrm>
            <a:off x="8688288" y="1880732"/>
            <a:ext cx="1728192" cy="3960440"/>
          </a:xfrm>
          <a:prstGeom prst="rect">
            <a:avLst/>
          </a:prstGeom>
        </p:spPr>
      </p:pic>
      <p:pic>
        <p:nvPicPr>
          <p:cNvPr id="6" name="図 5">
            <a:extLst>
              <a:ext uri="{FF2B5EF4-FFF2-40B4-BE49-F238E27FC236}">
                <a16:creationId xmlns:a16="http://schemas.microsoft.com/office/drawing/2014/main" id="{E24D03F0-DA39-4511-A39F-A0A58996031E}"/>
              </a:ext>
            </a:extLst>
          </p:cNvPr>
          <p:cNvPicPr>
            <a:picLocks noChangeAspect="1"/>
          </p:cNvPicPr>
          <p:nvPr/>
        </p:nvPicPr>
        <p:blipFill rotWithShape="1">
          <a:blip r:embed="rId3"/>
          <a:srcRect l="12200" t="11467" r="70081" b="5961"/>
          <a:stretch/>
        </p:blipFill>
        <p:spPr>
          <a:xfrm>
            <a:off x="10992543" y="1772752"/>
            <a:ext cx="1728218" cy="4320544"/>
          </a:xfrm>
          <a:prstGeom prst="rect">
            <a:avLst/>
          </a:prstGeom>
        </p:spPr>
      </p:pic>
      <p:pic>
        <p:nvPicPr>
          <p:cNvPr id="7" name="図 6">
            <a:extLst>
              <a:ext uri="{FF2B5EF4-FFF2-40B4-BE49-F238E27FC236}">
                <a16:creationId xmlns:a16="http://schemas.microsoft.com/office/drawing/2014/main" id="{6A6027D2-4E98-4A7B-8DF8-089883B108DC}"/>
              </a:ext>
            </a:extLst>
          </p:cNvPr>
          <p:cNvPicPr>
            <a:picLocks noChangeAspect="1"/>
          </p:cNvPicPr>
          <p:nvPr/>
        </p:nvPicPr>
        <p:blipFill>
          <a:blip r:embed="rId4"/>
          <a:stretch>
            <a:fillRect/>
          </a:stretch>
        </p:blipFill>
        <p:spPr>
          <a:xfrm>
            <a:off x="8112225" y="1880732"/>
            <a:ext cx="576063" cy="612227"/>
          </a:xfrm>
          <a:prstGeom prst="rect">
            <a:avLst/>
          </a:prstGeom>
        </p:spPr>
      </p:pic>
      <p:pic>
        <p:nvPicPr>
          <p:cNvPr id="9" name="図 8" descr="雪, 時計, 立つ, 覆い が含まれている画像&#10;&#10;自動的に生成された説明">
            <a:extLst>
              <a:ext uri="{FF2B5EF4-FFF2-40B4-BE49-F238E27FC236}">
                <a16:creationId xmlns:a16="http://schemas.microsoft.com/office/drawing/2014/main" id="{3CB4F97C-DE42-42CF-9A13-0B805DC5FB3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112225" y="2708921"/>
            <a:ext cx="576062" cy="612228"/>
          </a:xfrm>
          <a:prstGeom prst="rect">
            <a:avLst/>
          </a:prstGeom>
        </p:spPr>
      </p:pic>
      <p:pic>
        <p:nvPicPr>
          <p:cNvPr id="11" name="図 10" descr="屋外 が含まれている画像&#10;&#10;自動的に生成された説明">
            <a:extLst>
              <a:ext uri="{FF2B5EF4-FFF2-40B4-BE49-F238E27FC236}">
                <a16:creationId xmlns:a16="http://schemas.microsoft.com/office/drawing/2014/main" id="{5D6E5C0D-E984-4A8D-8FDD-522EB9EE15B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140717" y="3536852"/>
            <a:ext cx="519077" cy="468212"/>
          </a:xfrm>
          <a:prstGeom prst="rect">
            <a:avLst/>
          </a:prstGeom>
        </p:spPr>
      </p:pic>
      <p:pic>
        <p:nvPicPr>
          <p:cNvPr id="13" name="図 12" descr="ネックレス, ミラー, 結び目 が含まれている画像&#10;&#10;自動的に生成された説明">
            <a:extLst>
              <a:ext uri="{FF2B5EF4-FFF2-40B4-BE49-F238E27FC236}">
                <a16:creationId xmlns:a16="http://schemas.microsoft.com/office/drawing/2014/main" id="{E5257307-FF53-4C4E-8C29-A8775DCB677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182673" y="4243137"/>
            <a:ext cx="435165" cy="632965"/>
          </a:xfrm>
          <a:prstGeom prst="rect">
            <a:avLst/>
          </a:prstGeom>
        </p:spPr>
      </p:pic>
      <p:pic>
        <p:nvPicPr>
          <p:cNvPr id="15" name="図 14" descr="屋外, 記号, スポーツゲーム が含まれている画像&#10;&#10;自動的に生成された説明">
            <a:extLst>
              <a:ext uri="{FF2B5EF4-FFF2-40B4-BE49-F238E27FC236}">
                <a16:creationId xmlns:a16="http://schemas.microsoft.com/office/drawing/2014/main" id="{4922B118-330F-4F12-A332-06B43CC22B96}"/>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416482" y="2524926"/>
            <a:ext cx="576062" cy="501814"/>
          </a:xfrm>
          <a:prstGeom prst="rect">
            <a:avLst/>
          </a:prstGeom>
        </p:spPr>
      </p:pic>
      <p:pic>
        <p:nvPicPr>
          <p:cNvPr id="17" name="図 16" descr="ドーナツ, 座る, 開く, 大きい が含まれている画像&#10;&#10;自動的に生成された説明">
            <a:extLst>
              <a:ext uri="{FF2B5EF4-FFF2-40B4-BE49-F238E27FC236}">
                <a16:creationId xmlns:a16="http://schemas.microsoft.com/office/drawing/2014/main" id="{F9E0B6F6-8B4B-4F3E-B51A-B7AD10E0E5E7}"/>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446455" y="4653136"/>
            <a:ext cx="576062" cy="595120"/>
          </a:xfrm>
          <a:prstGeom prst="rect">
            <a:avLst/>
          </a:prstGeom>
        </p:spPr>
      </p:pic>
      <p:sp>
        <p:nvSpPr>
          <p:cNvPr id="14" name="四角形: 角を丸くする 13">
            <a:extLst>
              <a:ext uri="{FF2B5EF4-FFF2-40B4-BE49-F238E27FC236}">
                <a16:creationId xmlns:a16="http://schemas.microsoft.com/office/drawing/2014/main" id="{E439A6B1-C8BD-4DB9-B86E-2B1C3844BEF7}"/>
              </a:ext>
            </a:extLst>
          </p:cNvPr>
          <p:cNvSpPr/>
          <p:nvPr/>
        </p:nvSpPr>
        <p:spPr bwMode="auto">
          <a:xfrm>
            <a:off x="7176120" y="184618"/>
            <a:ext cx="2624975" cy="1202815"/>
          </a:xfrm>
          <a:prstGeom prst="roundRect">
            <a:avLst/>
          </a:prstGeom>
          <a:solidFill>
            <a:srgbClr val="FFFF00"/>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algn="ctr">
              <a:lnSpc>
                <a:spcPct val="200000"/>
              </a:lnSpc>
            </a:pPr>
            <a:r>
              <a:rPr kumimoji="1" lang="ja-JP" altLang="en-US" sz="1400" b="1" i="0" u="none" strike="noStrike" cap="none" normalizeH="0" baseline="0" dirty="0">
                <a:ln>
                  <a:noFill/>
                </a:ln>
                <a:effectLst/>
                <a:latin typeface="メイリオ" panose="020B0604030504040204" pitchFamily="50" charset="-128"/>
                <a:ea typeface="メイリオ" panose="020B0604030504040204" pitchFamily="50" charset="-128"/>
              </a:rPr>
              <a:t>お化粧</a:t>
            </a:r>
          </a:p>
        </p:txBody>
      </p:sp>
    </p:spTree>
    <p:extLst>
      <p:ext uri="{BB962C8B-B14F-4D97-AF65-F5344CB8AC3E}">
        <p14:creationId xmlns:p14="http://schemas.microsoft.com/office/powerpoint/2010/main" val="22323568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FAF10EF0-6B20-4D2E-B9CA-896A633EBCB0}"/>
              </a:ext>
            </a:extLst>
          </p:cNvPr>
          <p:cNvSpPr/>
          <p:nvPr/>
        </p:nvSpPr>
        <p:spPr>
          <a:xfrm>
            <a:off x="3323692" y="1424394"/>
            <a:ext cx="5544616" cy="4009212"/>
          </a:xfrm>
          <a:prstGeom prst="rect">
            <a:avLst/>
          </a:prstGeom>
          <a:solidFill>
            <a:srgbClr val="FFFFFF"/>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ltLang="ja-JP" sz="2800" dirty="0">
              <a:solidFill>
                <a:srgbClr val="000000"/>
              </a:solidFill>
              <a:latin typeface="メイリオ" panose="020B0604030504040204" pitchFamily="50" charset="-128"/>
              <a:ea typeface="メイリオ" panose="020B0604030504040204" pitchFamily="50" charset="-128"/>
            </a:endParaRPr>
          </a:p>
          <a:p>
            <a:pPr marL="342900" indent="-342900">
              <a:buFont typeface="Arial" panose="020B0604020202020204" pitchFamily="34" charset="0"/>
              <a:buChar char="•"/>
            </a:pPr>
            <a:r>
              <a:rPr lang="ja-JP" altLang="en-US" sz="3200" b="1" dirty="0">
                <a:solidFill>
                  <a:schemeClr val="tx1"/>
                </a:solidFill>
                <a:latin typeface="メイリオ" panose="020B0604030504040204" pitchFamily="50" charset="-128"/>
                <a:ea typeface="メイリオ" panose="020B0604030504040204" pitchFamily="50" charset="-128"/>
              </a:rPr>
              <a:t>学習内容</a:t>
            </a:r>
            <a:r>
              <a:rPr lang="ja-JP" altLang="en-US" sz="2400" b="1" dirty="0">
                <a:solidFill>
                  <a:schemeClr val="tx1"/>
                </a:solidFill>
                <a:latin typeface="メイリオ" panose="020B0604030504040204" pitchFamily="50" charset="-128"/>
                <a:ea typeface="メイリオ" panose="020B0604030504040204" pitchFamily="50" charset="-128"/>
              </a:rPr>
              <a:t>（</a:t>
            </a:r>
            <a:r>
              <a:rPr lang="en-US" altLang="ja-JP" sz="2400" b="1" dirty="0">
                <a:solidFill>
                  <a:schemeClr val="tx1"/>
                </a:solidFill>
                <a:latin typeface="メイリオ" panose="020B0604030504040204" pitchFamily="50" charset="-128"/>
                <a:ea typeface="メイリオ" panose="020B0604030504040204" pitchFamily="50" charset="-128"/>
                <a:cs typeface="+mn-lt"/>
              </a:rPr>
              <a:t>20</a:t>
            </a:r>
            <a:r>
              <a:rPr lang="ja-JP" altLang="en-US" sz="2400" b="1" dirty="0">
                <a:solidFill>
                  <a:schemeClr val="tx1"/>
                </a:solidFill>
                <a:latin typeface="メイリオ" panose="020B0604030504040204" pitchFamily="50" charset="-128"/>
                <a:ea typeface="メイリオ" panose="020B0604030504040204" pitchFamily="50" charset="-128"/>
                <a:cs typeface="+mn-lt"/>
              </a:rPr>
              <a:t>分）</a:t>
            </a:r>
            <a:endParaRPr lang="en-US" altLang="ja-JP" sz="2400" b="1" dirty="0">
              <a:solidFill>
                <a:schemeClr val="tx1"/>
              </a:solidFill>
              <a:latin typeface="メイリオ" panose="020B0604030504040204" pitchFamily="50" charset="-128"/>
              <a:ea typeface="メイリオ" panose="020B0604030504040204" pitchFamily="50" charset="-128"/>
              <a:cs typeface="+mn-lt"/>
            </a:endParaRPr>
          </a:p>
          <a:p>
            <a:pPr marL="800100" lvl="1" indent="-342900">
              <a:buFont typeface="+mj-lt"/>
              <a:buAutoNum type="arabicPeriod"/>
            </a:pPr>
            <a:r>
              <a:rPr lang="en-US" altLang="ja-JP" sz="2400" dirty="0">
                <a:solidFill>
                  <a:schemeClr val="bg1">
                    <a:lumMod val="65000"/>
                  </a:schemeClr>
                </a:solidFill>
                <a:latin typeface="メイリオ" panose="020B0604030504040204" pitchFamily="50" charset="-128"/>
                <a:ea typeface="メイリオ" panose="020B0604030504040204" pitchFamily="50" charset="-128"/>
              </a:rPr>
              <a:t>P</a:t>
            </a:r>
            <a:r>
              <a:rPr lang="ja-JP" altLang="en-US" sz="2400" dirty="0">
                <a:solidFill>
                  <a:schemeClr val="bg1">
                    <a:lumMod val="65000"/>
                  </a:schemeClr>
                </a:solidFill>
                <a:latin typeface="メイリオ" panose="020B0604030504040204" pitchFamily="50" charset="-128"/>
                <a:ea typeface="メイリオ" panose="020B0604030504040204" pitchFamily="50" charset="-128"/>
              </a:rPr>
              <a:t>ython初級研修</a:t>
            </a:r>
          </a:p>
          <a:p>
            <a:pPr marL="800100" lvl="1" indent="-342900">
              <a:buFont typeface="+mj-lt"/>
              <a:buAutoNum type="arabicPeriod"/>
            </a:pPr>
            <a:r>
              <a:rPr lang="en-US" altLang="ja-JP" sz="2400" dirty="0">
                <a:solidFill>
                  <a:schemeClr val="bg1">
                    <a:lumMod val="65000"/>
                  </a:schemeClr>
                </a:solidFill>
                <a:latin typeface="メイリオ" panose="020B0604030504040204" pitchFamily="50" charset="-128"/>
                <a:ea typeface="メイリオ" panose="020B0604030504040204" pitchFamily="50" charset="-128"/>
              </a:rPr>
              <a:t>P</a:t>
            </a:r>
            <a:r>
              <a:rPr lang="ja-JP" altLang="en-US" sz="2400" dirty="0">
                <a:solidFill>
                  <a:schemeClr val="bg1">
                    <a:lumMod val="65000"/>
                  </a:schemeClr>
                </a:solidFill>
                <a:latin typeface="メイリオ" panose="020B0604030504040204" pitchFamily="50" charset="-128"/>
                <a:ea typeface="メイリオ" panose="020B0604030504040204" pitchFamily="50" charset="-128"/>
              </a:rPr>
              <a:t>ythonデータ加工</a:t>
            </a:r>
            <a:r>
              <a:rPr lang="ja-JP" altLang="en-US" sz="2400" b="1" dirty="0">
                <a:solidFill>
                  <a:schemeClr val="bg1">
                    <a:lumMod val="65000"/>
                  </a:schemeClr>
                </a:solidFill>
                <a:latin typeface="メイリオ" panose="020B0604030504040204" pitchFamily="50" charset="-128"/>
                <a:ea typeface="メイリオ" panose="020B0604030504040204" pitchFamily="50" charset="-128"/>
              </a:rPr>
              <a:t>　</a:t>
            </a:r>
            <a:endParaRPr lang="en-US" altLang="ja-JP" sz="2400" b="1" dirty="0">
              <a:solidFill>
                <a:schemeClr val="bg1">
                  <a:lumMod val="65000"/>
                </a:schemeClr>
              </a:solidFill>
              <a:latin typeface="メイリオ" panose="020B0604030504040204" pitchFamily="50" charset="-128"/>
              <a:ea typeface="メイリオ" panose="020B0604030504040204" pitchFamily="50" charset="-128"/>
            </a:endParaRPr>
          </a:p>
          <a:p>
            <a:pPr marL="800100" lvl="1" indent="-342900">
              <a:buFont typeface="+mj-lt"/>
              <a:buAutoNum type="arabicPeriod"/>
            </a:pPr>
            <a:r>
              <a:rPr lang="ja-JP" altLang="en-US" sz="2400" dirty="0">
                <a:solidFill>
                  <a:schemeClr val="bg1">
                    <a:lumMod val="65000"/>
                  </a:schemeClr>
                </a:solidFill>
                <a:latin typeface="メイリオ" panose="020B0604030504040204" pitchFamily="50" charset="-128"/>
                <a:ea typeface="メイリオ" panose="020B0604030504040204" pitchFamily="50" charset="-128"/>
              </a:rPr>
              <a:t>AI概要</a:t>
            </a:r>
          </a:p>
          <a:p>
            <a:pPr marL="800100" lvl="1" indent="-342900">
              <a:buFont typeface="+mj-lt"/>
              <a:buAutoNum type="arabicPeriod"/>
            </a:pPr>
            <a:r>
              <a:rPr lang="ja-JP" altLang="en-US" sz="2400" dirty="0">
                <a:solidFill>
                  <a:schemeClr val="bg1">
                    <a:lumMod val="65000"/>
                  </a:schemeClr>
                </a:solidFill>
                <a:latin typeface="メイリオ" panose="020B0604030504040204" pitchFamily="50" charset="-128"/>
                <a:ea typeface="メイリオ" panose="020B0604030504040204" pitchFamily="50" charset="-128"/>
              </a:rPr>
              <a:t>AI開発道場　～ライブラリ編～</a:t>
            </a:r>
          </a:p>
          <a:p>
            <a:pPr marL="800100" lvl="1" indent="-342900">
              <a:buFont typeface="+mj-lt"/>
              <a:buAutoNum type="arabicPeriod"/>
            </a:pPr>
            <a:r>
              <a:rPr lang="ja-JP" altLang="ja-JP" sz="2400" b="1" dirty="0">
                <a:solidFill>
                  <a:schemeClr val="tx2">
                    <a:lumMod val="60000"/>
                    <a:lumOff val="40000"/>
                  </a:schemeClr>
                </a:solidFill>
                <a:latin typeface="メイリオ" panose="020B0604030504040204" pitchFamily="50" charset="-128"/>
                <a:ea typeface="メイリオ" panose="020B0604030504040204" pitchFamily="50" charset="-128"/>
              </a:rPr>
              <a:t>AI開発道場</a:t>
            </a:r>
            <a:r>
              <a:rPr lang="ja-JP" altLang="en-US" sz="2400" b="1" dirty="0">
                <a:solidFill>
                  <a:schemeClr val="tx2">
                    <a:lumMod val="60000"/>
                    <a:lumOff val="40000"/>
                  </a:schemeClr>
                </a:solidFill>
                <a:latin typeface="メイリオ" panose="020B0604030504040204" pitchFamily="50" charset="-128"/>
                <a:ea typeface="メイリオ" panose="020B0604030504040204" pitchFamily="50" charset="-128"/>
              </a:rPr>
              <a:t>　</a:t>
            </a:r>
            <a:r>
              <a:rPr lang="ja-JP" altLang="ja-JP" sz="2400" b="1" dirty="0">
                <a:solidFill>
                  <a:schemeClr val="tx2">
                    <a:lumMod val="60000"/>
                    <a:lumOff val="40000"/>
                  </a:schemeClr>
                </a:solidFill>
                <a:latin typeface="メイリオ" panose="020B0604030504040204" pitchFamily="50" charset="-128"/>
                <a:ea typeface="メイリオ" panose="020B0604030504040204" pitchFamily="50" charset="-128"/>
              </a:rPr>
              <a:t>～</a:t>
            </a:r>
            <a:r>
              <a:rPr lang="ja-JP" altLang="en-US" sz="2400" b="1" dirty="0">
                <a:solidFill>
                  <a:schemeClr val="tx2">
                    <a:lumMod val="60000"/>
                    <a:lumOff val="40000"/>
                  </a:schemeClr>
                </a:solidFill>
                <a:latin typeface="メイリオ" panose="020B0604030504040204" pitchFamily="50" charset="-128"/>
                <a:ea typeface="メイリオ" panose="020B0604030504040204" pitchFamily="50" charset="-128"/>
              </a:rPr>
              <a:t>クラウ</a:t>
            </a:r>
            <a:r>
              <a:rPr lang="ja-JP" altLang="ja-JP" sz="2400" b="1" dirty="0">
                <a:solidFill>
                  <a:schemeClr val="tx2">
                    <a:lumMod val="60000"/>
                    <a:lumOff val="40000"/>
                  </a:schemeClr>
                </a:solidFill>
                <a:latin typeface="メイリオ" panose="020B0604030504040204" pitchFamily="50" charset="-128"/>
                <a:ea typeface="メイリオ" panose="020B0604030504040204" pitchFamily="50" charset="-128"/>
              </a:rPr>
              <a:t>ド編～</a:t>
            </a:r>
            <a:endParaRPr lang="en-US" altLang="ja-JP" sz="2400" b="1" dirty="0">
              <a:solidFill>
                <a:schemeClr val="tx2">
                  <a:lumMod val="60000"/>
                  <a:lumOff val="40000"/>
                </a:schemeClr>
              </a:solidFill>
              <a:latin typeface="メイリオ" panose="020B0604030504040204" pitchFamily="50" charset="-128"/>
              <a:ea typeface="メイリオ" panose="020B0604030504040204" pitchFamily="50" charset="-128"/>
            </a:endParaRPr>
          </a:p>
          <a:p>
            <a:pPr lvl="1"/>
            <a:endParaRPr lang="en-US" altLang="ja-JP" sz="2800" dirty="0">
              <a:solidFill>
                <a:schemeClr val="bg1">
                  <a:lumMod val="65000"/>
                </a:schemeClr>
              </a:solidFill>
              <a:latin typeface="メイリオ" panose="020B0604030504040204" pitchFamily="50" charset="-128"/>
              <a:ea typeface="メイリオ" panose="020B0604030504040204" pitchFamily="50" charset="-128"/>
              <a:cs typeface="+mn-lt"/>
            </a:endParaRPr>
          </a:p>
          <a:p>
            <a:pPr marL="342900" indent="-342900">
              <a:buFont typeface="Arial" panose="020B0604020202020204" pitchFamily="34" charset="0"/>
              <a:buChar char="•"/>
            </a:pPr>
            <a:r>
              <a:rPr lang="ja-JP" altLang="en-US" sz="2800" b="1" dirty="0">
                <a:solidFill>
                  <a:schemeClr val="bg1">
                    <a:lumMod val="65000"/>
                  </a:schemeClr>
                </a:solidFill>
                <a:latin typeface="メイリオ" panose="020B0604030504040204" pitchFamily="50" charset="-128"/>
                <a:ea typeface="メイリオ" panose="020B0604030504040204" pitchFamily="50" charset="-128"/>
                <a:cs typeface="+mn-lt"/>
              </a:rPr>
              <a:t>質疑応答</a:t>
            </a:r>
            <a:r>
              <a:rPr lang="en-US" altLang="ja-JP" sz="2400" b="1" dirty="0">
                <a:solidFill>
                  <a:schemeClr val="bg1">
                    <a:lumMod val="65000"/>
                  </a:schemeClr>
                </a:solidFill>
                <a:latin typeface="メイリオ" panose="020B0604030504040204" pitchFamily="50" charset="-128"/>
                <a:ea typeface="メイリオ" panose="020B0604030504040204" pitchFamily="50" charset="-128"/>
                <a:cs typeface="+mn-lt"/>
              </a:rPr>
              <a:t>(10</a:t>
            </a:r>
            <a:r>
              <a:rPr lang="ja-JP" altLang="en-US" sz="2400" b="1" dirty="0">
                <a:solidFill>
                  <a:schemeClr val="bg1">
                    <a:lumMod val="65000"/>
                  </a:schemeClr>
                </a:solidFill>
                <a:latin typeface="メイリオ" panose="020B0604030504040204" pitchFamily="50" charset="-128"/>
                <a:ea typeface="メイリオ" panose="020B0604030504040204" pitchFamily="50" charset="-128"/>
                <a:cs typeface="+mn-lt"/>
              </a:rPr>
              <a:t>分</a:t>
            </a:r>
            <a:r>
              <a:rPr lang="en-US" altLang="ja-JP" sz="2400" b="1" dirty="0">
                <a:solidFill>
                  <a:schemeClr val="bg1">
                    <a:lumMod val="65000"/>
                  </a:schemeClr>
                </a:solidFill>
                <a:latin typeface="メイリオ" panose="020B0604030504040204" pitchFamily="50" charset="-128"/>
                <a:ea typeface="メイリオ" panose="020B0604030504040204" pitchFamily="50" charset="-128"/>
                <a:cs typeface="+mn-lt"/>
              </a:rPr>
              <a:t>)</a:t>
            </a:r>
            <a:endParaRPr lang="en-US" altLang="ja-JP" sz="2400" b="1" dirty="0">
              <a:solidFill>
                <a:schemeClr val="bg1">
                  <a:lumMod val="65000"/>
                </a:schemeClr>
              </a:solidFill>
              <a:latin typeface="Meiryo UI" panose="020B0604030504040204" pitchFamily="50" charset="-128"/>
              <a:ea typeface="Meiryo UI" panose="020B0604030504040204" pitchFamily="50" charset="-128"/>
            </a:endParaRPr>
          </a:p>
          <a:p>
            <a:endParaRPr lang="ja-JP" altLang="en-US" sz="2800" dirty="0">
              <a:solidFill>
                <a:srgbClr val="000000"/>
              </a:solidFill>
              <a:latin typeface="Meiryo UI" panose="020B0604030504040204" pitchFamily="50" charset="-128"/>
              <a:ea typeface="Meiryo UI" panose="020B0604030504040204" pitchFamily="50" charset="-128"/>
            </a:endParaRPr>
          </a:p>
        </p:txBody>
      </p:sp>
      <p:sp>
        <p:nvSpPr>
          <p:cNvPr id="3" name="タイトル 1">
            <a:extLst>
              <a:ext uri="{FF2B5EF4-FFF2-40B4-BE49-F238E27FC236}">
                <a16:creationId xmlns:a16="http://schemas.microsoft.com/office/drawing/2014/main" id="{E1E4F344-931C-4AD4-9AF7-E99A71E6A610}"/>
              </a:ext>
            </a:extLst>
          </p:cNvPr>
          <p:cNvSpPr txBox="1">
            <a:spLocks/>
          </p:cNvSpPr>
          <p:nvPr/>
        </p:nvSpPr>
        <p:spPr>
          <a:xfrm>
            <a:off x="191344" y="237624"/>
            <a:ext cx="10513169" cy="432048"/>
          </a:xfrm>
        </p:spPr>
        <p:txBody>
          <a:bodyPr anchor="b"/>
          <a:lstStyle>
            <a:lvl1pPr algn="ctr" rtl="0" eaLnBrk="1" fontAlgn="base" hangingPunct="1">
              <a:spcBef>
                <a:spcPct val="0"/>
              </a:spcBef>
              <a:spcAft>
                <a:spcPct val="0"/>
              </a:spcAft>
              <a:defRPr kumimoji="1" sz="6000">
                <a:solidFill>
                  <a:schemeClr val="tx2">
                    <a:lumMod val="50000"/>
                  </a:schemeClr>
                </a:solidFill>
                <a:latin typeface="游ゴシック" panose="020B0400000000000000" pitchFamily="50" charset="-128"/>
                <a:ea typeface="游ゴシック" panose="020B0400000000000000" pitchFamily="50" charset="-128"/>
                <a:cs typeface="Meiryo UI" panose="020B0604030504040204" pitchFamily="50" charset="-128"/>
              </a:defRPr>
            </a:lvl1pPr>
            <a:lvl2pPr algn="ctr" rtl="0" eaLnBrk="1" fontAlgn="base" hangingPunct="1">
              <a:spcBef>
                <a:spcPct val="0"/>
              </a:spcBef>
              <a:spcAft>
                <a:spcPct val="0"/>
              </a:spcAft>
              <a:defRPr kumimoji="1" sz="4400">
                <a:solidFill>
                  <a:srgbClr val="990033"/>
                </a:solidFill>
                <a:latin typeface="MS UI Gothic" pitchFamily="50" charset="-128"/>
                <a:ea typeface="MS UI Gothic" pitchFamily="50" charset="-128"/>
              </a:defRPr>
            </a:lvl2pPr>
            <a:lvl3pPr algn="ctr" rtl="0" eaLnBrk="1" fontAlgn="base" hangingPunct="1">
              <a:spcBef>
                <a:spcPct val="0"/>
              </a:spcBef>
              <a:spcAft>
                <a:spcPct val="0"/>
              </a:spcAft>
              <a:defRPr kumimoji="1" sz="4400">
                <a:solidFill>
                  <a:srgbClr val="990033"/>
                </a:solidFill>
                <a:latin typeface="MS UI Gothic" pitchFamily="50" charset="-128"/>
                <a:ea typeface="MS UI Gothic" pitchFamily="50" charset="-128"/>
              </a:defRPr>
            </a:lvl3pPr>
            <a:lvl4pPr algn="ctr" rtl="0" eaLnBrk="1" fontAlgn="base" hangingPunct="1">
              <a:spcBef>
                <a:spcPct val="0"/>
              </a:spcBef>
              <a:spcAft>
                <a:spcPct val="0"/>
              </a:spcAft>
              <a:defRPr kumimoji="1" sz="4400">
                <a:solidFill>
                  <a:srgbClr val="990033"/>
                </a:solidFill>
                <a:latin typeface="MS UI Gothic" pitchFamily="50" charset="-128"/>
                <a:ea typeface="MS UI Gothic" pitchFamily="50" charset="-128"/>
              </a:defRPr>
            </a:lvl4pPr>
            <a:lvl5pPr algn="ctr" rtl="0" eaLnBrk="1" fontAlgn="base" hangingPunct="1">
              <a:spcBef>
                <a:spcPct val="0"/>
              </a:spcBef>
              <a:spcAft>
                <a:spcPct val="0"/>
              </a:spcAft>
              <a:defRPr kumimoji="1" sz="4400">
                <a:solidFill>
                  <a:srgbClr val="990033"/>
                </a:solidFill>
                <a:latin typeface="MS UI Gothic" pitchFamily="50" charset="-128"/>
                <a:ea typeface="MS UI Gothic" pitchFamily="50" charset="-128"/>
              </a:defRPr>
            </a:lvl5pPr>
            <a:lvl6pPr marL="457200" algn="ctr" rtl="0" eaLnBrk="1" fontAlgn="base" hangingPunct="1">
              <a:spcBef>
                <a:spcPct val="0"/>
              </a:spcBef>
              <a:spcAft>
                <a:spcPct val="0"/>
              </a:spcAft>
              <a:defRPr kumimoji="1" sz="4400">
                <a:solidFill>
                  <a:srgbClr val="990033"/>
                </a:solidFill>
                <a:latin typeface="Garamond" pitchFamily="18" charset="0"/>
                <a:ea typeface="ＭＳ Ｐゴシック" pitchFamily="50" charset="-128"/>
              </a:defRPr>
            </a:lvl6pPr>
            <a:lvl7pPr marL="914400" algn="ctr" rtl="0" eaLnBrk="1" fontAlgn="base" hangingPunct="1">
              <a:spcBef>
                <a:spcPct val="0"/>
              </a:spcBef>
              <a:spcAft>
                <a:spcPct val="0"/>
              </a:spcAft>
              <a:defRPr kumimoji="1" sz="4400">
                <a:solidFill>
                  <a:srgbClr val="990033"/>
                </a:solidFill>
                <a:latin typeface="Garamond" pitchFamily="18" charset="0"/>
                <a:ea typeface="ＭＳ Ｐゴシック" pitchFamily="50" charset="-128"/>
              </a:defRPr>
            </a:lvl7pPr>
            <a:lvl8pPr marL="1371600" algn="ctr" rtl="0" eaLnBrk="1" fontAlgn="base" hangingPunct="1">
              <a:spcBef>
                <a:spcPct val="0"/>
              </a:spcBef>
              <a:spcAft>
                <a:spcPct val="0"/>
              </a:spcAft>
              <a:defRPr kumimoji="1" sz="4400">
                <a:solidFill>
                  <a:srgbClr val="990033"/>
                </a:solidFill>
                <a:latin typeface="Garamond" pitchFamily="18" charset="0"/>
                <a:ea typeface="ＭＳ Ｐゴシック" pitchFamily="50" charset="-128"/>
              </a:defRPr>
            </a:lvl8pPr>
            <a:lvl9pPr marL="1828800" algn="ctr" rtl="0" eaLnBrk="1" fontAlgn="base" hangingPunct="1">
              <a:spcBef>
                <a:spcPct val="0"/>
              </a:spcBef>
              <a:spcAft>
                <a:spcPct val="0"/>
              </a:spcAft>
              <a:defRPr kumimoji="1" sz="4400">
                <a:solidFill>
                  <a:srgbClr val="990033"/>
                </a:solidFill>
                <a:latin typeface="Garamond" pitchFamily="18" charset="0"/>
                <a:ea typeface="ＭＳ Ｐゴシック" pitchFamily="50" charset="-128"/>
              </a:defRPr>
            </a:lvl9pPr>
          </a:lstStyle>
          <a:p>
            <a:pPr algn="l"/>
            <a:r>
              <a:rPr lang="en-US" altLang="ja-JP" sz="2400" dirty="0">
                <a:solidFill>
                  <a:schemeClr val="tx1"/>
                </a:solidFill>
                <a:latin typeface="メイリオ" panose="020B0604030504040204" pitchFamily="50" charset="-128"/>
                <a:ea typeface="メイリオ" panose="020B0604030504040204" pitchFamily="50" charset="-128"/>
              </a:rPr>
              <a:t>5.</a:t>
            </a:r>
            <a:r>
              <a:rPr lang="ja-JP" altLang="en-US" sz="2400" dirty="0">
                <a:solidFill>
                  <a:schemeClr val="tx1"/>
                </a:solidFill>
                <a:latin typeface="メイリオ" panose="020B0604030504040204" pitchFamily="50" charset="-128"/>
                <a:ea typeface="メイリオ" panose="020B0604030504040204" pitchFamily="50" charset="-128"/>
              </a:rPr>
              <a:t> </a:t>
            </a:r>
            <a:r>
              <a:rPr lang="en-US" altLang="ja-JP" sz="2400" dirty="0">
                <a:solidFill>
                  <a:schemeClr val="tx1"/>
                </a:solidFill>
                <a:latin typeface="メイリオ" panose="020B0604030504040204" pitchFamily="50" charset="-128"/>
                <a:ea typeface="メイリオ" panose="020B0604030504040204" pitchFamily="50" charset="-128"/>
              </a:rPr>
              <a:t>AI</a:t>
            </a:r>
            <a:r>
              <a:rPr lang="ja-JP" altLang="en-US" sz="2400" dirty="0">
                <a:solidFill>
                  <a:schemeClr val="tx1"/>
                </a:solidFill>
                <a:latin typeface="メイリオ" panose="020B0604030504040204" pitchFamily="50" charset="-128"/>
                <a:ea typeface="メイリオ" panose="020B0604030504040204" pitchFamily="50" charset="-128"/>
              </a:rPr>
              <a:t>開発道場　～クラウド編～</a:t>
            </a:r>
          </a:p>
        </p:txBody>
      </p:sp>
    </p:spTree>
    <p:extLst>
      <p:ext uri="{BB962C8B-B14F-4D97-AF65-F5344CB8AC3E}">
        <p14:creationId xmlns:p14="http://schemas.microsoft.com/office/powerpoint/2010/main" val="7351218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グループ化 6">
            <a:extLst>
              <a:ext uri="{FF2B5EF4-FFF2-40B4-BE49-F238E27FC236}">
                <a16:creationId xmlns:a16="http://schemas.microsoft.com/office/drawing/2014/main" id="{378FF077-CC11-4373-819B-1C9A66128622}"/>
              </a:ext>
            </a:extLst>
          </p:cNvPr>
          <p:cNvGrpSpPr/>
          <p:nvPr/>
        </p:nvGrpSpPr>
        <p:grpSpPr>
          <a:xfrm>
            <a:off x="2655002" y="1507744"/>
            <a:ext cx="9273646" cy="2641336"/>
            <a:chOff x="890975" y="1273292"/>
            <a:chExt cx="11037673" cy="2977134"/>
          </a:xfrm>
        </p:grpSpPr>
        <p:pic>
          <p:nvPicPr>
            <p:cNvPr id="5" name="図 4">
              <a:extLst>
                <a:ext uri="{FF2B5EF4-FFF2-40B4-BE49-F238E27FC236}">
                  <a16:creationId xmlns:a16="http://schemas.microsoft.com/office/drawing/2014/main" id="{F6BBB64F-9BA6-4753-8482-7E49E509AE83}"/>
                </a:ext>
              </a:extLst>
            </p:cNvPr>
            <p:cNvPicPr>
              <a:picLocks noChangeAspect="1"/>
            </p:cNvPicPr>
            <p:nvPr/>
          </p:nvPicPr>
          <p:blipFill>
            <a:blip r:embed="rId2"/>
            <a:stretch>
              <a:fillRect/>
            </a:stretch>
          </p:blipFill>
          <p:spPr>
            <a:xfrm>
              <a:off x="890975" y="1273292"/>
              <a:ext cx="5421049" cy="2977134"/>
            </a:xfrm>
            <a:prstGeom prst="rect">
              <a:avLst/>
            </a:prstGeom>
          </p:spPr>
        </p:pic>
        <p:pic>
          <p:nvPicPr>
            <p:cNvPr id="6" name="図 5">
              <a:extLst>
                <a:ext uri="{FF2B5EF4-FFF2-40B4-BE49-F238E27FC236}">
                  <a16:creationId xmlns:a16="http://schemas.microsoft.com/office/drawing/2014/main" id="{199AF6A0-FBA9-4368-B55C-19E98594A6F0}"/>
                </a:ext>
              </a:extLst>
            </p:cNvPr>
            <p:cNvPicPr>
              <a:picLocks noChangeAspect="1"/>
            </p:cNvPicPr>
            <p:nvPr/>
          </p:nvPicPr>
          <p:blipFill>
            <a:blip r:embed="rId3"/>
            <a:stretch>
              <a:fillRect/>
            </a:stretch>
          </p:blipFill>
          <p:spPr>
            <a:xfrm>
              <a:off x="6507599" y="1273292"/>
              <a:ext cx="5421049" cy="2977134"/>
            </a:xfrm>
            <a:prstGeom prst="rect">
              <a:avLst/>
            </a:prstGeom>
          </p:spPr>
        </p:pic>
        <p:sp>
          <p:nvSpPr>
            <p:cNvPr id="10" name="四角形: 角を丸くする 9">
              <a:extLst>
                <a:ext uri="{FF2B5EF4-FFF2-40B4-BE49-F238E27FC236}">
                  <a16:creationId xmlns:a16="http://schemas.microsoft.com/office/drawing/2014/main" id="{23C0A4B8-A3F8-493E-8F3C-53739E3C2D35}"/>
                </a:ext>
              </a:extLst>
            </p:cNvPr>
            <p:cNvSpPr/>
            <p:nvPr/>
          </p:nvSpPr>
          <p:spPr bwMode="auto">
            <a:xfrm>
              <a:off x="1106999" y="2060848"/>
              <a:ext cx="864096" cy="1368152"/>
            </a:xfrm>
            <a:prstGeom prst="roundRect">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400" b="0" i="0" u="none" strike="noStrike" cap="none" normalizeH="0" baseline="0" dirty="0">
                <a:ln>
                  <a:noFill/>
                </a:ln>
                <a:solidFill>
                  <a:schemeClr val="tx1"/>
                </a:solidFill>
                <a:effectLst/>
                <a:latin typeface="游ゴシック" panose="020B0400000000000000" pitchFamily="50" charset="-128"/>
                <a:ea typeface="游ゴシック" panose="020B0400000000000000" pitchFamily="50" charset="-128"/>
              </a:endParaRPr>
            </a:p>
          </p:txBody>
        </p:sp>
        <p:sp>
          <p:nvSpPr>
            <p:cNvPr id="11" name="四角形: 角を丸くする 10">
              <a:extLst>
                <a:ext uri="{FF2B5EF4-FFF2-40B4-BE49-F238E27FC236}">
                  <a16:creationId xmlns:a16="http://schemas.microsoft.com/office/drawing/2014/main" id="{DE9C93FD-8BFC-4655-9A22-60AC8C70F64B}"/>
                </a:ext>
              </a:extLst>
            </p:cNvPr>
            <p:cNvSpPr/>
            <p:nvPr/>
          </p:nvSpPr>
          <p:spPr bwMode="auto">
            <a:xfrm>
              <a:off x="6656853" y="2044844"/>
              <a:ext cx="1002873" cy="1528172"/>
            </a:xfrm>
            <a:prstGeom prst="roundRect">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400" b="0" i="0" u="none" strike="noStrike" cap="none" normalizeH="0" baseline="0" dirty="0">
                <a:ln>
                  <a:noFill/>
                </a:ln>
                <a:solidFill>
                  <a:schemeClr val="tx1"/>
                </a:solidFill>
                <a:effectLst/>
                <a:latin typeface="游ゴシック" panose="020B0400000000000000" pitchFamily="50" charset="-128"/>
                <a:ea typeface="游ゴシック" panose="020B0400000000000000" pitchFamily="50" charset="-128"/>
              </a:endParaRPr>
            </a:p>
          </p:txBody>
        </p:sp>
        <p:sp>
          <p:nvSpPr>
            <p:cNvPr id="14" name="四角形: 角を丸くする 13">
              <a:extLst>
                <a:ext uri="{FF2B5EF4-FFF2-40B4-BE49-F238E27FC236}">
                  <a16:creationId xmlns:a16="http://schemas.microsoft.com/office/drawing/2014/main" id="{902BBD43-02BF-48AD-904F-7A658E0C766D}"/>
                </a:ext>
              </a:extLst>
            </p:cNvPr>
            <p:cNvSpPr/>
            <p:nvPr/>
          </p:nvSpPr>
          <p:spPr bwMode="auto">
            <a:xfrm>
              <a:off x="4995430" y="2132856"/>
              <a:ext cx="1033893" cy="447421"/>
            </a:xfrm>
            <a:prstGeom prst="roundRect">
              <a:avLst/>
            </a:prstGeom>
            <a:no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en-US" altLang="ja-JP" sz="800" dirty="0">
                  <a:latin typeface="Arial Black" panose="020B0A04020102020204" pitchFamily="34" charset="0"/>
                  <a:ea typeface="Meiryo UI" panose="020B0604030504040204" pitchFamily="50" charset="-128"/>
                </a:rPr>
                <a:t>Amazon </a:t>
              </a:r>
              <a:r>
                <a:rPr lang="en-US" altLang="ja-JP" sz="800" dirty="0" err="1">
                  <a:latin typeface="Arial Black" panose="020B0A04020102020204" pitchFamily="34" charset="0"/>
                  <a:ea typeface="Meiryo UI" panose="020B0604030504040204" pitchFamily="50" charset="-128"/>
                </a:rPr>
                <a:t>SageMaker</a:t>
              </a:r>
              <a:endParaRPr kumimoji="1" lang="ja-JP" altLang="en-US" sz="800" i="0" u="none" strike="noStrike" cap="none" normalizeH="0" baseline="0" dirty="0">
                <a:ln>
                  <a:noFill/>
                </a:ln>
                <a:effectLst/>
                <a:latin typeface="Arial Black" panose="020B0A04020102020204" pitchFamily="34" charset="0"/>
                <a:ea typeface="Meiryo UI" panose="020B0604030504040204" pitchFamily="50" charset="-128"/>
              </a:endParaRPr>
            </a:p>
          </p:txBody>
        </p:sp>
      </p:grpSp>
      <p:graphicFrame>
        <p:nvGraphicFramePr>
          <p:cNvPr id="15" name="表 3">
            <a:extLst>
              <a:ext uri="{FF2B5EF4-FFF2-40B4-BE49-F238E27FC236}">
                <a16:creationId xmlns:a16="http://schemas.microsoft.com/office/drawing/2014/main" id="{5635049E-568E-49C7-BAA7-D37AC248440D}"/>
              </a:ext>
            </a:extLst>
          </p:cNvPr>
          <p:cNvGraphicFramePr>
            <a:graphicFrameLocks noGrp="1"/>
          </p:cNvGraphicFramePr>
          <p:nvPr>
            <p:ph idx="1"/>
            <p:extLst>
              <p:ext uri="{D42A27DB-BD31-4B8C-83A1-F6EECF244321}">
                <p14:modId xmlns:p14="http://schemas.microsoft.com/office/powerpoint/2010/main" val="3960589970"/>
              </p:ext>
            </p:extLst>
          </p:nvPr>
        </p:nvGraphicFramePr>
        <p:xfrm>
          <a:off x="1025104" y="4194326"/>
          <a:ext cx="10891969" cy="2036799"/>
        </p:xfrm>
        <a:graphic>
          <a:graphicData uri="http://schemas.openxmlformats.org/drawingml/2006/table">
            <a:tbl>
              <a:tblPr firstRow="1" bandRow="1">
                <a:tableStyleId>{5C22544A-7EE6-4342-B048-85BDC9FD1C3A}</a:tableStyleId>
              </a:tblPr>
              <a:tblGrid>
                <a:gridCol w="1486220">
                  <a:extLst>
                    <a:ext uri="{9D8B030D-6E8A-4147-A177-3AD203B41FA5}">
                      <a16:colId xmlns:a16="http://schemas.microsoft.com/office/drawing/2014/main" val="395139407"/>
                    </a:ext>
                  </a:extLst>
                </a:gridCol>
                <a:gridCol w="4702875">
                  <a:extLst>
                    <a:ext uri="{9D8B030D-6E8A-4147-A177-3AD203B41FA5}">
                      <a16:colId xmlns:a16="http://schemas.microsoft.com/office/drawing/2014/main" val="169353183"/>
                    </a:ext>
                  </a:extLst>
                </a:gridCol>
                <a:gridCol w="4702874">
                  <a:extLst>
                    <a:ext uri="{9D8B030D-6E8A-4147-A177-3AD203B41FA5}">
                      <a16:colId xmlns:a16="http://schemas.microsoft.com/office/drawing/2014/main" val="248859023"/>
                    </a:ext>
                  </a:extLst>
                </a:gridCol>
              </a:tblGrid>
              <a:tr h="345159">
                <a:tc>
                  <a:txBody>
                    <a:bodyPr/>
                    <a:lstStyle/>
                    <a:p>
                      <a:pPr marL="0" marR="0" lvl="0" indent="0" rtl="0" hangingPunct="0">
                        <a:lnSpc>
                          <a:spcPct val="100000"/>
                        </a:lnSpc>
                        <a:spcBef>
                          <a:spcPts val="0"/>
                        </a:spcBef>
                        <a:spcAft>
                          <a:spcPts val="0"/>
                        </a:spcAft>
                        <a:buNone/>
                        <a:tabLst/>
                      </a:pPr>
                      <a:endParaRPr lang="en-US" sz="1400" b="0" i="0" u="none" strike="noStrike" kern="1200" dirty="0">
                        <a:ln>
                          <a:noFill/>
                        </a:ln>
                        <a:latin typeface="メイリオ" panose="020B0604030504040204" pitchFamily="50" charset="-128"/>
                        <a:ea typeface="メイリオ" panose="020B0604030504040204" pitchFamily="50" charset="-128"/>
                        <a:cs typeface="Arial" pitchFamily="2"/>
                      </a:endParaRPr>
                    </a:p>
                  </a:txBody>
                  <a:tcPr/>
                </a:tc>
                <a:tc>
                  <a:txBody>
                    <a:bodyPr/>
                    <a:lstStyle/>
                    <a:p>
                      <a:pPr marL="0" marR="0" lvl="0" indent="0" algn="ctr" rtl="0" hangingPunct="0">
                        <a:lnSpc>
                          <a:spcPct val="100000"/>
                        </a:lnSpc>
                        <a:spcBef>
                          <a:spcPts val="0"/>
                        </a:spcBef>
                        <a:spcAft>
                          <a:spcPts val="0"/>
                        </a:spcAft>
                        <a:buNone/>
                        <a:tabLst/>
                      </a:pPr>
                      <a:r>
                        <a:rPr lang="en-US" sz="1400" b="0" i="0" u="none" strike="noStrike" kern="1200" dirty="0">
                          <a:ln>
                            <a:noFill/>
                          </a:ln>
                          <a:latin typeface="メイリオ" panose="020B0604030504040204" pitchFamily="50" charset="-128"/>
                          <a:ea typeface="メイリオ" panose="020B0604030504040204" pitchFamily="50" charset="-128"/>
                          <a:cs typeface="Arial" pitchFamily="2"/>
                        </a:rPr>
                        <a:t>AWS </a:t>
                      </a:r>
                      <a:r>
                        <a:rPr lang="en-US" altLang="ja-JP" sz="1400" b="0" i="0" u="none" strike="noStrike" kern="1200" dirty="0">
                          <a:ln>
                            <a:noFill/>
                          </a:ln>
                          <a:latin typeface="メイリオ" panose="020B0604030504040204" pitchFamily="50" charset="-128"/>
                          <a:ea typeface="メイリオ" panose="020B0604030504040204" pitchFamily="50" charset="-128"/>
                          <a:cs typeface="Arial" pitchFamily="2"/>
                        </a:rPr>
                        <a:t>(Amazon Web Services)</a:t>
                      </a:r>
                      <a:endParaRPr lang="en-US" sz="1400" b="0" i="0" u="none" strike="noStrike" kern="1200" dirty="0">
                        <a:ln>
                          <a:noFill/>
                        </a:ln>
                        <a:latin typeface="メイリオ" panose="020B0604030504040204" pitchFamily="50" charset="-128"/>
                        <a:ea typeface="メイリオ" panose="020B0604030504040204" pitchFamily="50" charset="-128"/>
                        <a:cs typeface="Arial" pitchFamily="2"/>
                      </a:endParaRPr>
                    </a:p>
                  </a:txBody>
                  <a:tcPr/>
                </a:tc>
                <a:tc>
                  <a:txBody>
                    <a:bodyPr/>
                    <a:lstStyle/>
                    <a:p>
                      <a:pPr marL="0" marR="0" lvl="0" indent="0" algn="ctr" rtl="0" hangingPunct="0">
                        <a:lnSpc>
                          <a:spcPct val="100000"/>
                        </a:lnSpc>
                        <a:spcBef>
                          <a:spcPts val="0"/>
                        </a:spcBef>
                        <a:spcAft>
                          <a:spcPts val="0"/>
                        </a:spcAft>
                        <a:buNone/>
                        <a:tabLst/>
                      </a:pPr>
                      <a:r>
                        <a:rPr lang="en-US" sz="1400" b="0" i="0" u="none" strike="noStrike" kern="1200" dirty="0">
                          <a:ln>
                            <a:noFill/>
                          </a:ln>
                          <a:latin typeface="メイリオ" panose="020B0604030504040204" pitchFamily="50" charset="-128"/>
                          <a:ea typeface="メイリオ" panose="020B0604030504040204" pitchFamily="50" charset="-128"/>
                          <a:cs typeface="Arial" pitchFamily="2"/>
                        </a:rPr>
                        <a:t>Google Cloud (GCP)</a:t>
                      </a:r>
                    </a:p>
                  </a:txBody>
                  <a:tcPr/>
                </a:tc>
                <a:extLst>
                  <a:ext uri="{0D108BD9-81ED-4DB2-BD59-A6C34878D82A}">
                    <a16:rowId xmlns:a16="http://schemas.microsoft.com/office/drawing/2014/main" val="3603912344"/>
                  </a:ext>
                </a:extLst>
              </a:tr>
              <a:tr h="597099">
                <a:tc>
                  <a:txBody>
                    <a:bodyPr/>
                    <a:lstStyle/>
                    <a:p>
                      <a:pPr marL="0" marR="0" lvl="0" indent="0" rtl="0" hangingPunct="0">
                        <a:lnSpc>
                          <a:spcPct val="100000"/>
                        </a:lnSpc>
                        <a:spcBef>
                          <a:spcPts val="0"/>
                        </a:spcBef>
                        <a:spcAft>
                          <a:spcPts val="0"/>
                        </a:spcAft>
                        <a:buNone/>
                        <a:tabLst/>
                      </a:pPr>
                      <a:r>
                        <a:rPr lang="ja-JP" altLang="en-US" sz="1400" b="0" i="0" u="none" strike="noStrike" kern="1200" dirty="0">
                          <a:ln>
                            <a:noFill/>
                          </a:ln>
                          <a:latin typeface="メイリオ" panose="020B0604030504040204" pitchFamily="50" charset="-128"/>
                          <a:ea typeface="メイリオ" panose="020B0604030504040204" pitchFamily="50" charset="-128"/>
                          <a:cs typeface="Arial" pitchFamily="2"/>
                        </a:rPr>
                        <a:t>視覚認識</a:t>
                      </a:r>
                      <a:endParaRPr lang="en-US" sz="1400" b="0" i="0" u="none" strike="noStrike" kern="1200" dirty="0">
                        <a:ln>
                          <a:noFill/>
                        </a:ln>
                        <a:latin typeface="メイリオ" panose="020B0604030504040204" pitchFamily="50" charset="-128"/>
                        <a:ea typeface="メイリオ" panose="020B0604030504040204" pitchFamily="50" charset="-128"/>
                        <a:cs typeface="Arial" pitchFamily="2"/>
                      </a:endParaRPr>
                    </a:p>
                  </a:txBody>
                  <a:tcPr/>
                </a:tc>
                <a:tc>
                  <a:txBody>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lang="en-US" altLang="ja-JP" sz="1500" b="1" i="0" u="none" strike="noStrike" kern="1200" dirty="0" err="1">
                          <a:ln>
                            <a:noFill/>
                          </a:ln>
                          <a:latin typeface="メイリオ" panose="020B0604030504040204" pitchFamily="50" charset="-128"/>
                          <a:ea typeface="メイリオ" panose="020B0604030504040204" pitchFamily="50" charset="-128"/>
                          <a:cs typeface="Arial" pitchFamily="2"/>
                        </a:rPr>
                        <a:t>Rekognition</a:t>
                      </a:r>
                      <a:endParaRPr lang="en-US" altLang="ja-JP" sz="1500" b="1" i="0" u="none" strike="noStrike" kern="1200" dirty="0">
                        <a:ln>
                          <a:noFill/>
                        </a:ln>
                        <a:latin typeface="メイリオ" panose="020B0604030504040204" pitchFamily="50" charset="-128"/>
                        <a:ea typeface="メイリオ" panose="020B0604030504040204" pitchFamily="50" charset="-128"/>
                        <a:cs typeface="Arial" pitchFamily="2"/>
                      </a:endParaRPr>
                    </a:p>
                    <a:p>
                      <a:pPr marL="0" marR="0" lvl="0" indent="0" algn="l" defTabSz="914400" rtl="0" eaLnBrk="1" fontAlgn="auto" latinLnBrk="0" hangingPunct="0">
                        <a:lnSpc>
                          <a:spcPct val="100000"/>
                        </a:lnSpc>
                        <a:spcBef>
                          <a:spcPts val="0"/>
                        </a:spcBef>
                        <a:spcAft>
                          <a:spcPts val="0"/>
                        </a:spcAft>
                        <a:buClrTx/>
                        <a:buSzTx/>
                        <a:buFontTx/>
                        <a:buNone/>
                        <a:tabLst/>
                        <a:defRPr/>
                      </a:pPr>
                      <a:r>
                        <a:rPr lang="en-US" altLang="ja-JP" sz="1500" b="1" i="0" u="none" strike="noStrike" kern="1200" dirty="0">
                          <a:ln>
                            <a:noFill/>
                          </a:ln>
                          <a:latin typeface="メイリオ" panose="020B0604030504040204" pitchFamily="50" charset="-128"/>
                          <a:ea typeface="メイリオ" panose="020B0604030504040204" pitchFamily="50" charset="-128"/>
                          <a:cs typeface="Arial" pitchFamily="2"/>
                        </a:rPr>
                        <a:t> (</a:t>
                      </a:r>
                      <a:r>
                        <a:rPr lang="en-US" altLang="ja-JP" sz="1500" b="1" i="0" u="none" strike="noStrike" kern="1200" dirty="0" err="1">
                          <a:ln>
                            <a:noFill/>
                          </a:ln>
                          <a:latin typeface="メイリオ" panose="020B0604030504040204" pitchFamily="50" charset="-128"/>
                          <a:ea typeface="メイリオ" panose="020B0604030504040204" pitchFamily="50" charset="-128"/>
                          <a:cs typeface="Arial" pitchFamily="2"/>
                        </a:rPr>
                        <a:t>Rekognition</a:t>
                      </a:r>
                      <a:r>
                        <a:rPr lang="ja-JP" altLang="en-US" sz="1500" b="1" i="0" u="none" strike="noStrike" kern="1200" dirty="0">
                          <a:ln>
                            <a:noFill/>
                          </a:ln>
                          <a:latin typeface="メイリオ" panose="020B0604030504040204" pitchFamily="50" charset="-128"/>
                          <a:ea typeface="メイリオ" panose="020B0604030504040204" pitchFamily="50" charset="-128"/>
                          <a:cs typeface="Arial" pitchFamily="2"/>
                        </a:rPr>
                        <a:t> </a:t>
                      </a:r>
                      <a:r>
                        <a:rPr lang="en-US" altLang="ja-JP" sz="1500" b="1" i="0" u="none" strike="noStrike" kern="1200" dirty="0">
                          <a:ln>
                            <a:noFill/>
                          </a:ln>
                          <a:latin typeface="メイリオ" panose="020B0604030504040204" pitchFamily="50" charset="-128"/>
                          <a:ea typeface="メイリオ" panose="020B0604030504040204" pitchFamily="50" charset="-128"/>
                          <a:cs typeface="Arial" pitchFamily="2"/>
                        </a:rPr>
                        <a:t>Image / </a:t>
                      </a:r>
                      <a:r>
                        <a:rPr lang="en-US" altLang="ja-JP" sz="1500" b="1" i="0" u="none" strike="noStrike" kern="1200" dirty="0" err="1">
                          <a:ln>
                            <a:noFill/>
                          </a:ln>
                          <a:latin typeface="メイリオ" panose="020B0604030504040204" pitchFamily="50" charset="-128"/>
                          <a:ea typeface="メイリオ" panose="020B0604030504040204" pitchFamily="50" charset="-128"/>
                          <a:cs typeface="Arial" pitchFamily="2"/>
                        </a:rPr>
                        <a:t>Rekognition</a:t>
                      </a:r>
                      <a:r>
                        <a:rPr lang="en-US" altLang="ja-JP" sz="1500" b="1" i="0" u="none" strike="noStrike" kern="1200" dirty="0">
                          <a:ln>
                            <a:noFill/>
                          </a:ln>
                          <a:latin typeface="メイリオ" panose="020B0604030504040204" pitchFamily="50" charset="-128"/>
                          <a:ea typeface="メイリオ" panose="020B0604030504040204" pitchFamily="50" charset="-128"/>
                          <a:cs typeface="Arial" pitchFamily="2"/>
                        </a:rPr>
                        <a:t> Video)</a:t>
                      </a:r>
                    </a:p>
                    <a:p>
                      <a:pPr marL="0" marR="0" lvl="0" indent="0" algn="l" defTabSz="914400" rtl="0" eaLnBrk="1" fontAlgn="auto" latinLnBrk="0" hangingPunct="0">
                        <a:lnSpc>
                          <a:spcPct val="100000"/>
                        </a:lnSpc>
                        <a:spcBef>
                          <a:spcPts val="0"/>
                        </a:spcBef>
                        <a:spcAft>
                          <a:spcPts val="0"/>
                        </a:spcAft>
                        <a:buClrTx/>
                        <a:buSzTx/>
                        <a:buFontTx/>
                        <a:buNone/>
                        <a:tabLst/>
                        <a:defRPr/>
                      </a:pPr>
                      <a:r>
                        <a:rPr lang="ja-JP" altLang="en-US" sz="1500" b="0" i="0" u="none" strike="noStrike" kern="1200" dirty="0">
                          <a:ln>
                            <a:noFill/>
                          </a:ln>
                          <a:latin typeface="メイリオ" panose="020B0604030504040204" pitchFamily="50" charset="-128"/>
                          <a:ea typeface="メイリオ" panose="020B0604030504040204" pitchFamily="50" charset="-128"/>
                          <a:cs typeface="Arial" pitchFamily="2"/>
                        </a:rPr>
                        <a:t>画像やビデオを分析し、物体や人物、テキストを認識するサービス。</a:t>
                      </a:r>
                      <a:endParaRPr lang="en-US" altLang="ja-JP" sz="1500" b="0" i="0" u="none" strike="noStrike" kern="1200" dirty="0">
                        <a:ln>
                          <a:noFill/>
                        </a:ln>
                        <a:latin typeface="メイリオ" panose="020B0604030504040204" pitchFamily="50" charset="-128"/>
                        <a:ea typeface="メイリオ" panose="020B0604030504040204" pitchFamily="50" charset="-128"/>
                        <a:cs typeface="Arial" pitchFamily="2"/>
                      </a:endParaRPr>
                    </a:p>
                    <a:p>
                      <a:pPr marL="0" marR="0" lvl="0" indent="0" algn="l" defTabSz="914400" rtl="0" eaLnBrk="1" fontAlgn="auto" latinLnBrk="0" hangingPunct="0">
                        <a:lnSpc>
                          <a:spcPct val="100000"/>
                        </a:lnSpc>
                        <a:spcBef>
                          <a:spcPts val="0"/>
                        </a:spcBef>
                        <a:spcAft>
                          <a:spcPts val="0"/>
                        </a:spcAft>
                        <a:buClrTx/>
                        <a:buSzTx/>
                        <a:buFontTx/>
                        <a:buNone/>
                        <a:tabLst/>
                        <a:defRPr/>
                      </a:pPr>
                      <a:r>
                        <a:rPr lang="ja-JP" altLang="en-US" sz="1500" b="0" i="0" u="none" strike="noStrike" kern="1200" dirty="0">
                          <a:ln>
                            <a:noFill/>
                          </a:ln>
                          <a:latin typeface="メイリオ" panose="020B0604030504040204" pitchFamily="50" charset="-128"/>
                          <a:ea typeface="メイリオ" panose="020B0604030504040204" pitchFamily="50" charset="-128"/>
                          <a:cs typeface="Arial" pitchFamily="2"/>
                        </a:rPr>
                        <a:t>写真をアップロードすると、四角で囲まれた対象の判定結果</a:t>
                      </a:r>
                      <a:r>
                        <a:rPr lang="en-US" altLang="ja-JP" sz="1500" b="0" i="0" u="none" strike="noStrike" kern="1200" dirty="0">
                          <a:ln>
                            <a:noFill/>
                          </a:ln>
                          <a:latin typeface="メイリオ" panose="020B0604030504040204" pitchFamily="50" charset="-128"/>
                          <a:ea typeface="メイリオ" panose="020B0604030504040204" pitchFamily="50" charset="-128"/>
                          <a:cs typeface="Arial" pitchFamily="2"/>
                        </a:rPr>
                        <a:t>(</a:t>
                      </a:r>
                      <a:r>
                        <a:rPr lang="ja-JP" altLang="en-US" sz="1500" b="0" i="0" u="none" strike="noStrike" kern="1200" dirty="0">
                          <a:ln>
                            <a:noFill/>
                          </a:ln>
                          <a:latin typeface="メイリオ" panose="020B0604030504040204" pitchFamily="50" charset="-128"/>
                          <a:ea typeface="メイリオ" panose="020B0604030504040204" pitchFamily="50" charset="-128"/>
                          <a:cs typeface="Arial" pitchFamily="2"/>
                        </a:rPr>
                        <a:t>年齢・性別・感情</a:t>
                      </a:r>
                      <a:r>
                        <a:rPr lang="en-US" altLang="ja-JP" sz="1500" b="0" i="0" u="none" strike="noStrike" kern="1200" dirty="0">
                          <a:ln>
                            <a:noFill/>
                          </a:ln>
                          <a:latin typeface="メイリオ" panose="020B0604030504040204" pitchFamily="50" charset="-128"/>
                          <a:ea typeface="メイリオ" panose="020B0604030504040204" pitchFamily="50" charset="-128"/>
                          <a:cs typeface="Arial" pitchFamily="2"/>
                        </a:rPr>
                        <a:t>)</a:t>
                      </a:r>
                      <a:r>
                        <a:rPr lang="ja-JP" altLang="en-US" sz="1500" b="0" i="0" u="none" strike="noStrike" kern="1200" dirty="0">
                          <a:ln>
                            <a:noFill/>
                          </a:ln>
                          <a:latin typeface="メイリオ" panose="020B0604030504040204" pitchFamily="50" charset="-128"/>
                          <a:ea typeface="メイリオ" panose="020B0604030504040204" pitchFamily="50" charset="-128"/>
                          <a:cs typeface="Arial" pitchFamily="2"/>
                        </a:rPr>
                        <a:t>がツール上で確認できる。</a:t>
                      </a:r>
                      <a:endParaRPr lang="en-US" altLang="ja-JP" sz="1500" b="0" i="0" u="none" strike="noStrike" kern="1200" dirty="0">
                        <a:ln>
                          <a:noFill/>
                        </a:ln>
                        <a:latin typeface="メイリオ" panose="020B0604030504040204" pitchFamily="50" charset="-128"/>
                        <a:ea typeface="メイリオ" panose="020B0604030504040204" pitchFamily="50" charset="-128"/>
                        <a:cs typeface="Arial" pitchFamily="2"/>
                      </a:endParaRPr>
                    </a:p>
                  </a:txBody>
                  <a:tcPr/>
                </a:tc>
                <a:tc>
                  <a:txBody>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lang="en-US" sz="1400" b="1" i="0" u="none" strike="noStrike" kern="1200" dirty="0">
                          <a:ln>
                            <a:noFill/>
                          </a:ln>
                          <a:latin typeface="メイリオ" panose="020B0604030504040204" pitchFamily="50" charset="-128"/>
                          <a:ea typeface="メイリオ" panose="020B0604030504040204" pitchFamily="50" charset="-128"/>
                          <a:cs typeface="Arial" pitchFamily="2"/>
                        </a:rPr>
                        <a:t>Vision</a:t>
                      </a:r>
                      <a:r>
                        <a:rPr lang="en-US" altLang="ja-JP" sz="1400" b="1" i="0" u="none" strike="noStrike" kern="1200" dirty="0">
                          <a:ln>
                            <a:noFill/>
                          </a:ln>
                          <a:latin typeface="メイリオ" panose="020B0604030504040204" pitchFamily="50" charset="-128"/>
                          <a:ea typeface="メイリオ" panose="020B0604030504040204" pitchFamily="50" charset="-128"/>
                          <a:cs typeface="Arial" pitchFamily="2"/>
                        </a:rPr>
                        <a:t>(</a:t>
                      </a:r>
                      <a:r>
                        <a:rPr lang="en-US" altLang="ja-JP" sz="1400" b="1" i="0" u="none" strike="noStrike" kern="1200" dirty="0">
                          <a:ln>
                            <a:noFill/>
                          </a:ln>
                          <a:solidFill>
                            <a:srgbClr val="0070C0"/>
                          </a:solidFill>
                          <a:latin typeface="メイリオ" panose="020B0604030504040204" pitchFamily="50" charset="-128"/>
                          <a:ea typeface="メイリオ" panose="020B0604030504040204" pitchFamily="50" charset="-128"/>
                          <a:cs typeface="Arial" pitchFamily="2"/>
                        </a:rPr>
                        <a:t>API</a:t>
                      </a:r>
                      <a:r>
                        <a:rPr lang="en-US" altLang="ja-JP" sz="1400" b="1" i="0" u="none" strike="noStrike" kern="1200" dirty="0">
                          <a:ln>
                            <a:noFill/>
                          </a:ln>
                          <a:latin typeface="メイリオ" panose="020B0604030504040204" pitchFamily="50" charset="-128"/>
                          <a:ea typeface="メイリオ" panose="020B0604030504040204" pitchFamily="50" charset="-128"/>
                          <a:cs typeface="Arial" pitchFamily="2"/>
                        </a:rPr>
                        <a:t>)</a:t>
                      </a:r>
                      <a:r>
                        <a:rPr lang="en-US" sz="1400" b="1" i="0" u="none" strike="noStrike" kern="1200" dirty="0">
                          <a:ln>
                            <a:noFill/>
                          </a:ln>
                          <a:latin typeface="メイリオ" panose="020B0604030504040204" pitchFamily="50" charset="-128"/>
                          <a:ea typeface="メイリオ" panose="020B0604030504040204" pitchFamily="50" charset="-128"/>
                          <a:cs typeface="Arial" pitchFamily="2"/>
                        </a:rPr>
                        <a:t> / Video intelligence</a:t>
                      </a:r>
                      <a:r>
                        <a:rPr lang="en-US" altLang="ja-JP" sz="1400" b="1" i="0" u="none" strike="noStrike" kern="1200" dirty="0">
                          <a:ln>
                            <a:noFill/>
                          </a:ln>
                          <a:latin typeface="メイリオ" panose="020B0604030504040204" pitchFamily="50" charset="-128"/>
                          <a:ea typeface="メイリオ" panose="020B0604030504040204" pitchFamily="50" charset="-128"/>
                          <a:cs typeface="Arial" pitchFamily="2"/>
                        </a:rPr>
                        <a:t>(</a:t>
                      </a:r>
                      <a:r>
                        <a:rPr lang="en-US" altLang="ja-JP" sz="1400" b="1" i="0" u="none" strike="noStrike" kern="1200" dirty="0">
                          <a:ln>
                            <a:noFill/>
                          </a:ln>
                          <a:solidFill>
                            <a:srgbClr val="0070C0"/>
                          </a:solidFill>
                          <a:latin typeface="メイリオ" panose="020B0604030504040204" pitchFamily="50" charset="-128"/>
                          <a:ea typeface="メイリオ" panose="020B0604030504040204" pitchFamily="50" charset="-128"/>
                          <a:cs typeface="Arial" pitchFamily="2"/>
                        </a:rPr>
                        <a:t>API</a:t>
                      </a:r>
                      <a:r>
                        <a:rPr lang="en-US" altLang="ja-JP" sz="1400" b="1" i="0" u="none" strike="noStrike" kern="1200" dirty="0">
                          <a:ln>
                            <a:noFill/>
                          </a:ln>
                          <a:latin typeface="メイリオ" panose="020B0604030504040204" pitchFamily="50" charset="-128"/>
                          <a:ea typeface="メイリオ" panose="020B0604030504040204" pitchFamily="50" charset="-128"/>
                          <a:cs typeface="Arial" pitchFamily="2"/>
                        </a:rPr>
                        <a:t>)</a:t>
                      </a:r>
                      <a:r>
                        <a:rPr lang="en-US" sz="1400" b="1" i="0" u="none" strike="noStrike" kern="1200" dirty="0">
                          <a:ln>
                            <a:noFill/>
                          </a:ln>
                          <a:latin typeface="メイリオ" panose="020B0604030504040204" pitchFamily="50" charset="-128"/>
                          <a:ea typeface="メイリオ" panose="020B0604030504040204" pitchFamily="50" charset="-128"/>
                          <a:cs typeface="Arial" pitchFamily="2"/>
                        </a:rPr>
                        <a:t>/</a:t>
                      </a:r>
                    </a:p>
                    <a:p>
                      <a:pPr marL="0" marR="0" lvl="0" indent="0" algn="l" defTabSz="914400" rtl="0" eaLnBrk="1" fontAlgn="auto" latinLnBrk="0" hangingPunct="0">
                        <a:lnSpc>
                          <a:spcPct val="100000"/>
                        </a:lnSpc>
                        <a:spcBef>
                          <a:spcPts val="0"/>
                        </a:spcBef>
                        <a:spcAft>
                          <a:spcPts val="0"/>
                        </a:spcAft>
                        <a:buClrTx/>
                        <a:buSzTx/>
                        <a:buFontTx/>
                        <a:buNone/>
                        <a:tabLst/>
                        <a:defRPr/>
                      </a:pPr>
                      <a:r>
                        <a:rPr lang="en-US" sz="1400" b="1" i="0" u="none" strike="noStrike" kern="1200" dirty="0">
                          <a:ln>
                            <a:noFill/>
                          </a:ln>
                          <a:latin typeface="メイリオ" panose="020B0604030504040204" pitchFamily="50" charset="-128"/>
                          <a:ea typeface="メイリオ" panose="020B0604030504040204" pitchFamily="50" charset="-128"/>
                          <a:cs typeface="Arial" pitchFamily="2"/>
                        </a:rPr>
                        <a:t> </a:t>
                      </a:r>
                      <a:r>
                        <a:rPr lang="en-US" sz="1400" b="1" i="0" u="none" strike="noStrike" kern="1200" dirty="0" err="1">
                          <a:ln>
                            <a:noFill/>
                          </a:ln>
                          <a:latin typeface="メイリオ" panose="020B0604030504040204" pitchFamily="50" charset="-128"/>
                          <a:ea typeface="メイリオ" panose="020B0604030504040204" pitchFamily="50" charset="-128"/>
                          <a:cs typeface="Arial" pitchFamily="2"/>
                        </a:rPr>
                        <a:t>AutoML</a:t>
                      </a:r>
                      <a:r>
                        <a:rPr lang="en-US" sz="1400" b="1" i="0" u="none" strike="noStrike" kern="1200" dirty="0">
                          <a:ln>
                            <a:noFill/>
                          </a:ln>
                          <a:latin typeface="メイリオ" panose="020B0604030504040204" pitchFamily="50" charset="-128"/>
                          <a:ea typeface="メイリオ" panose="020B0604030504040204" pitchFamily="50" charset="-128"/>
                          <a:cs typeface="Arial" pitchFamily="2"/>
                        </a:rPr>
                        <a:t> </a:t>
                      </a:r>
                      <a:r>
                        <a:rPr lang="en-US" altLang="ja-JP" sz="1400" b="1" i="0" u="none" strike="noStrike" kern="1200" dirty="0">
                          <a:ln>
                            <a:noFill/>
                          </a:ln>
                          <a:latin typeface="メイリオ" panose="020B0604030504040204" pitchFamily="50" charset="-128"/>
                          <a:ea typeface="メイリオ" panose="020B0604030504040204" pitchFamily="50" charset="-128"/>
                          <a:cs typeface="Arial" pitchFamily="2"/>
                        </a:rPr>
                        <a:t>Vision / </a:t>
                      </a:r>
                      <a:r>
                        <a:rPr lang="en-US" altLang="ja-JP" sz="1400" b="1" i="0" u="none" strike="noStrike" kern="1200" dirty="0" err="1">
                          <a:ln>
                            <a:noFill/>
                          </a:ln>
                          <a:latin typeface="メイリオ" panose="020B0604030504040204" pitchFamily="50" charset="-128"/>
                          <a:ea typeface="メイリオ" panose="020B0604030504040204" pitchFamily="50" charset="-128"/>
                          <a:cs typeface="Arial" pitchFamily="2"/>
                        </a:rPr>
                        <a:t>AutoML</a:t>
                      </a:r>
                      <a:r>
                        <a:rPr lang="en-US" altLang="ja-JP" sz="1400" b="1" i="0" u="none" strike="noStrike" kern="1200" dirty="0">
                          <a:ln>
                            <a:noFill/>
                          </a:ln>
                          <a:latin typeface="メイリオ" panose="020B0604030504040204" pitchFamily="50" charset="-128"/>
                          <a:ea typeface="メイリオ" panose="020B0604030504040204" pitchFamily="50" charset="-128"/>
                          <a:cs typeface="Arial" pitchFamily="2"/>
                        </a:rPr>
                        <a:t> Video intelligence</a:t>
                      </a:r>
                    </a:p>
                    <a:p>
                      <a:pPr marL="0" marR="0" lvl="0" indent="0" rtl="0" hangingPunct="0">
                        <a:lnSpc>
                          <a:spcPct val="100000"/>
                        </a:lnSpc>
                        <a:spcBef>
                          <a:spcPts val="0"/>
                        </a:spcBef>
                        <a:spcAft>
                          <a:spcPts val="0"/>
                        </a:spcAft>
                        <a:buNone/>
                        <a:tabLst/>
                      </a:pPr>
                      <a:r>
                        <a:rPr lang="ja-JP" altLang="en-US" sz="1400" b="0" i="0" u="none" strike="noStrike" kern="1200" dirty="0">
                          <a:ln>
                            <a:noFill/>
                          </a:ln>
                          <a:latin typeface="メイリオ" panose="020B0604030504040204" pitchFamily="50" charset="-128"/>
                          <a:ea typeface="メイリオ" panose="020B0604030504040204" pitchFamily="50" charset="-128"/>
                          <a:cs typeface="Arial" pitchFamily="2"/>
                        </a:rPr>
                        <a:t>提供するサービスの範囲は</a:t>
                      </a:r>
                      <a:r>
                        <a:rPr lang="en-US" altLang="ja-JP" sz="1400" b="0" i="0" u="none" strike="noStrike" kern="1200" dirty="0" err="1">
                          <a:ln>
                            <a:noFill/>
                          </a:ln>
                          <a:latin typeface="メイリオ" panose="020B0604030504040204" pitchFamily="50" charset="-128"/>
                          <a:ea typeface="メイリオ" panose="020B0604030504040204" pitchFamily="50" charset="-128"/>
                          <a:cs typeface="Arial" pitchFamily="2"/>
                        </a:rPr>
                        <a:t>Rekognition</a:t>
                      </a:r>
                      <a:r>
                        <a:rPr lang="ja-JP" altLang="en-US" sz="1400" b="0" i="0" u="none" strike="noStrike" kern="1200" dirty="0">
                          <a:ln>
                            <a:noFill/>
                          </a:ln>
                          <a:latin typeface="メイリオ" panose="020B0604030504040204" pitchFamily="50" charset="-128"/>
                          <a:ea typeface="メイリオ" panose="020B0604030504040204" pitchFamily="50" charset="-128"/>
                          <a:cs typeface="Arial" pitchFamily="2"/>
                        </a:rPr>
                        <a:t>とほぼ同様だが、</a:t>
                      </a:r>
                      <a:r>
                        <a:rPr lang="en-US" altLang="ja-JP" sz="1400" b="0" i="0" u="none" strike="noStrike" kern="1200" dirty="0">
                          <a:ln>
                            <a:noFill/>
                          </a:ln>
                          <a:latin typeface="メイリオ" panose="020B0604030504040204" pitchFamily="50" charset="-128"/>
                          <a:ea typeface="メイリオ" panose="020B0604030504040204" pitchFamily="50" charset="-128"/>
                          <a:cs typeface="Arial" pitchFamily="2"/>
                        </a:rPr>
                        <a:t>Google</a:t>
                      </a:r>
                      <a:r>
                        <a:rPr lang="ja-JP" altLang="en-US" sz="1400" b="0" i="0" u="none" strike="noStrike" kern="1200" dirty="0">
                          <a:ln>
                            <a:noFill/>
                          </a:ln>
                          <a:latin typeface="メイリオ" panose="020B0604030504040204" pitchFamily="50" charset="-128"/>
                          <a:ea typeface="メイリオ" panose="020B0604030504040204" pitchFamily="50" charset="-128"/>
                          <a:cs typeface="Arial" pitchFamily="2"/>
                        </a:rPr>
                        <a:t>は上記サービスに加えて</a:t>
                      </a:r>
                      <a:r>
                        <a:rPr lang="en-US" altLang="ja-JP" sz="1400" b="0" i="0" u="none" strike="noStrike" kern="1200" dirty="0">
                          <a:ln>
                            <a:noFill/>
                          </a:ln>
                          <a:latin typeface="メイリオ" panose="020B0604030504040204" pitchFamily="50" charset="-128"/>
                          <a:ea typeface="メイリオ" panose="020B0604030504040204" pitchFamily="50" charset="-128"/>
                          <a:cs typeface="Arial" pitchFamily="2"/>
                        </a:rPr>
                        <a:t>API</a:t>
                      </a:r>
                      <a:r>
                        <a:rPr lang="ja-JP" altLang="en-US" sz="1400" b="0" i="0" u="none" strike="noStrike" kern="1200" dirty="0">
                          <a:ln>
                            <a:noFill/>
                          </a:ln>
                          <a:latin typeface="メイリオ" panose="020B0604030504040204" pitchFamily="50" charset="-128"/>
                          <a:ea typeface="メイリオ" panose="020B0604030504040204" pitchFamily="50" charset="-128"/>
                          <a:cs typeface="Arial" pitchFamily="2"/>
                        </a:rPr>
                        <a:t>も利用可能。</a:t>
                      </a:r>
                      <a:endParaRPr lang="en-US" altLang="ja-JP" sz="1400" b="0" i="0" u="none" strike="noStrike" kern="1200" dirty="0">
                        <a:ln>
                          <a:noFill/>
                        </a:ln>
                        <a:latin typeface="メイリオ" panose="020B0604030504040204" pitchFamily="50" charset="-128"/>
                        <a:ea typeface="メイリオ" panose="020B0604030504040204" pitchFamily="50" charset="-128"/>
                        <a:cs typeface="Arial" pitchFamily="2"/>
                      </a:endParaRPr>
                    </a:p>
                    <a:p>
                      <a:pPr marL="0" marR="0" lvl="0" indent="0" rtl="0" hangingPunct="0">
                        <a:lnSpc>
                          <a:spcPct val="100000"/>
                        </a:lnSpc>
                        <a:spcBef>
                          <a:spcPts val="0"/>
                        </a:spcBef>
                        <a:spcAft>
                          <a:spcPts val="0"/>
                        </a:spcAft>
                        <a:buNone/>
                        <a:tabLst/>
                      </a:pPr>
                      <a:r>
                        <a:rPr lang="en-US" altLang="ja-JP" sz="1400" b="0" i="0" u="none" strike="noStrike" kern="1200" dirty="0">
                          <a:ln>
                            <a:noFill/>
                          </a:ln>
                          <a:latin typeface="メイリオ" panose="020B0604030504040204" pitchFamily="50" charset="-128"/>
                          <a:ea typeface="メイリオ" panose="020B0604030504040204" pitchFamily="50" charset="-128"/>
                          <a:cs typeface="Arial" pitchFamily="2"/>
                        </a:rPr>
                        <a:t>API</a:t>
                      </a:r>
                      <a:r>
                        <a:rPr lang="ja-JP" altLang="en-US" sz="1400" b="0" i="0" u="none" strike="noStrike" kern="1200" dirty="0">
                          <a:ln>
                            <a:noFill/>
                          </a:ln>
                          <a:latin typeface="メイリオ" panose="020B0604030504040204" pitchFamily="50" charset="-128"/>
                          <a:ea typeface="メイリオ" panose="020B0604030504040204" pitchFamily="50" charset="-128"/>
                          <a:cs typeface="Arial" pitchFamily="2"/>
                        </a:rPr>
                        <a:t>では、</a:t>
                      </a:r>
                      <a:r>
                        <a:rPr lang="en-US" altLang="ja-JP" sz="1400" b="0" i="0" u="none" strike="noStrike" kern="1200" dirty="0">
                          <a:ln>
                            <a:noFill/>
                          </a:ln>
                          <a:latin typeface="メイリオ" panose="020B0604030504040204" pitchFamily="50" charset="-128"/>
                          <a:ea typeface="メイリオ" panose="020B0604030504040204" pitchFamily="50" charset="-128"/>
                          <a:cs typeface="Arial" pitchFamily="2"/>
                        </a:rPr>
                        <a:t>Python</a:t>
                      </a:r>
                      <a:r>
                        <a:rPr lang="ja-JP" altLang="en-US" sz="1400" b="0" i="0" u="none" strike="noStrike" kern="1200" dirty="0">
                          <a:ln>
                            <a:noFill/>
                          </a:ln>
                          <a:latin typeface="メイリオ" panose="020B0604030504040204" pitchFamily="50" charset="-128"/>
                          <a:ea typeface="メイリオ" panose="020B0604030504040204" pitchFamily="50" charset="-128"/>
                          <a:cs typeface="Arial" pitchFamily="2"/>
                        </a:rPr>
                        <a:t>ソースコード上で検出する対象の情報を</a:t>
                      </a:r>
                      <a:r>
                        <a:rPr lang="en-US" altLang="ja-JP" sz="1400" b="0" i="0" u="none" strike="noStrike" kern="1200" dirty="0">
                          <a:ln>
                            <a:noFill/>
                          </a:ln>
                          <a:latin typeface="メイリオ" panose="020B0604030504040204" pitchFamily="50" charset="-128"/>
                          <a:ea typeface="メイリオ" panose="020B0604030504040204" pitchFamily="50" charset="-128"/>
                          <a:cs typeface="Arial" pitchFamily="2"/>
                        </a:rPr>
                        <a:t>API</a:t>
                      </a:r>
                      <a:r>
                        <a:rPr lang="ja-JP" altLang="en-US" sz="1400" b="0" i="0" u="none" strike="noStrike" kern="1200" dirty="0">
                          <a:ln>
                            <a:noFill/>
                          </a:ln>
                          <a:latin typeface="メイリオ" panose="020B0604030504040204" pitchFamily="50" charset="-128"/>
                          <a:ea typeface="メイリオ" panose="020B0604030504040204" pitchFamily="50" charset="-128"/>
                          <a:cs typeface="Arial" pitchFamily="2"/>
                        </a:rPr>
                        <a:t>側で定められた</a:t>
                      </a:r>
                      <a:r>
                        <a:rPr lang="en-US" altLang="ja-JP" sz="1400" b="0" i="0" u="none" strike="noStrike" kern="1200" dirty="0">
                          <a:ln>
                            <a:noFill/>
                          </a:ln>
                          <a:latin typeface="メイリオ" panose="020B0604030504040204" pitchFamily="50" charset="-128"/>
                          <a:ea typeface="メイリオ" panose="020B0604030504040204" pitchFamily="50" charset="-128"/>
                          <a:cs typeface="Arial" pitchFamily="2"/>
                        </a:rPr>
                        <a:t>Request</a:t>
                      </a:r>
                      <a:r>
                        <a:rPr lang="ja-JP" altLang="en-US" sz="1400" b="0" i="0" u="none" strike="noStrike" kern="1200" dirty="0">
                          <a:ln>
                            <a:noFill/>
                          </a:ln>
                          <a:latin typeface="メイリオ" panose="020B0604030504040204" pitchFamily="50" charset="-128"/>
                          <a:ea typeface="メイリオ" panose="020B0604030504040204" pitchFamily="50" charset="-128"/>
                          <a:cs typeface="Arial" pitchFamily="2"/>
                        </a:rPr>
                        <a:t>項目に渡して、その結果を</a:t>
                      </a:r>
                      <a:r>
                        <a:rPr lang="en-US" altLang="ja-JP" sz="1400" b="0" i="0" u="none" strike="noStrike" kern="1200" dirty="0">
                          <a:ln>
                            <a:noFill/>
                          </a:ln>
                          <a:latin typeface="メイリオ" panose="020B0604030504040204" pitchFamily="50" charset="-128"/>
                          <a:ea typeface="メイリオ" panose="020B0604030504040204" pitchFamily="50" charset="-128"/>
                          <a:cs typeface="Arial" pitchFamily="2"/>
                        </a:rPr>
                        <a:t>Response</a:t>
                      </a:r>
                      <a:r>
                        <a:rPr lang="ja-JP" altLang="en-US" sz="1400" b="0" i="0" u="none" strike="noStrike" kern="1200" dirty="0">
                          <a:ln>
                            <a:noFill/>
                          </a:ln>
                          <a:latin typeface="メイリオ" panose="020B0604030504040204" pitchFamily="50" charset="-128"/>
                          <a:ea typeface="メイリオ" panose="020B0604030504040204" pitchFamily="50" charset="-128"/>
                          <a:cs typeface="Arial" pitchFamily="2"/>
                        </a:rPr>
                        <a:t>情報で受け取り、想定結果を参照できる。</a:t>
                      </a:r>
                      <a:endParaRPr lang="en-US" sz="1400" b="0" i="0" u="none" strike="noStrike" kern="1200" dirty="0">
                        <a:ln>
                          <a:noFill/>
                        </a:ln>
                        <a:latin typeface="メイリオ" panose="020B0604030504040204" pitchFamily="50" charset="-128"/>
                        <a:ea typeface="メイリオ" panose="020B0604030504040204" pitchFamily="50" charset="-128"/>
                        <a:cs typeface="Arial" pitchFamily="2"/>
                      </a:endParaRPr>
                    </a:p>
                  </a:txBody>
                  <a:tcPr/>
                </a:tc>
                <a:extLst>
                  <a:ext uri="{0D108BD9-81ED-4DB2-BD59-A6C34878D82A}">
                    <a16:rowId xmlns:a16="http://schemas.microsoft.com/office/drawing/2014/main" val="2773025095"/>
                  </a:ext>
                </a:extLst>
              </a:tr>
            </a:tbl>
          </a:graphicData>
        </a:graphic>
      </p:graphicFrame>
      <p:sp>
        <p:nvSpPr>
          <p:cNvPr id="13" name="タイトル 1">
            <a:extLst>
              <a:ext uri="{FF2B5EF4-FFF2-40B4-BE49-F238E27FC236}">
                <a16:creationId xmlns:a16="http://schemas.microsoft.com/office/drawing/2014/main" id="{8710FF5E-8BD1-40C6-9D05-B365F7EFED19}"/>
              </a:ext>
            </a:extLst>
          </p:cNvPr>
          <p:cNvSpPr txBox="1">
            <a:spLocks/>
          </p:cNvSpPr>
          <p:nvPr/>
        </p:nvSpPr>
        <p:spPr>
          <a:xfrm>
            <a:off x="191344" y="237624"/>
            <a:ext cx="10513169" cy="432048"/>
          </a:xfrm>
        </p:spPr>
        <p:txBody>
          <a:bodyPr anchor="b"/>
          <a:lstStyle>
            <a:lvl1pPr algn="ctr" rtl="0" eaLnBrk="1" fontAlgn="base" hangingPunct="1">
              <a:spcBef>
                <a:spcPct val="0"/>
              </a:spcBef>
              <a:spcAft>
                <a:spcPct val="0"/>
              </a:spcAft>
              <a:defRPr kumimoji="1" sz="6000">
                <a:solidFill>
                  <a:schemeClr val="tx2">
                    <a:lumMod val="50000"/>
                  </a:schemeClr>
                </a:solidFill>
                <a:latin typeface="游ゴシック" panose="020B0400000000000000" pitchFamily="50" charset="-128"/>
                <a:ea typeface="游ゴシック" panose="020B0400000000000000" pitchFamily="50" charset="-128"/>
                <a:cs typeface="Meiryo UI" panose="020B0604030504040204" pitchFamily="50" charset="-128"/>
              </a:defRPr>
            </a:lvl1pPr>
            <a:lvl2pPr algn="ctr" rtl="0" eaLnBrk="1" fontAlgn="base" hangingPunct="1">
              <a:spcBef>
                <a:spcPct val="0"/>
              </a:spcBef>
              <a:spcAft>
                <a:spcPct val="0"/>
              </a:spcAft>
              <a:defRPr kumimoji="1" sz="4400">
                <a:solidFill>
                  <a:srgbClr val="990033"/>
                </a:solidFill>
                <a:latin typeface="MS UI Gothic" pitchFamily="50" charset="-128"/>
                <a:ea typeface="MS UI Gothic" pitchFamily="50" charset="-128"/>
              </a:defRPr>
            </a:lvl2pPr>
            <a:lvl3pPr algn="ctr" rtl="0" eaLnBrk="1" fontAlgn="base" hangingPunct="1">
              <a:spcBef>
                <a:spcPct val="0"/>
              </a:spcBef>
              <a:spcAft>
                <a:spcPct val="0"/>
              </a:spcAft>
              <a:defRPr kumimoji="1" sz="4400">
                <a:solidFill>
                  <a:srgbClr val="990033"/>
                </a:solidFill>
                <a:latin typeface="MS UI Gothic" pitchFamily="50" charset="-128"/>
                <a:ea typeface="MS UI Gothic" pitchFamily="50" charset="-128"/>
              </a:defRPr>
            </a:lvl3pPr>
            <a:lvl4pPr algn="ctr" rtl="0" eaLnBrk="1" fontAlgn="base" hangingPunct="1">
              <a:spcBef>
                <a:spcPct val="0"/>
              </a:spcBef>
              <a:spcAft>
                <a:spcPct val="0"/>
              </a:spcAft>
              <a:defRPr kumimoji="1" sz="4400">
                <a:solidFill>
                  <a:srgbClr val="990033"/>
                </a:solidFill>
                <a:latin typeface="MS UI Gothic" pitchFamily="50" charset="-128"/>
                <a:ea typeface="MS UI Gothic" pitchFamily="50" charset="-128"/>
              </a:defRPr>
            </a:lvl4pPr>
            <a:lvl5pPr algn="ctr" rtl="0" eaLnBrk="1" fontAlgn="base" hangingPunct="1">
              <a:spcBef>
                <a:spcPct val="0"/>
              </a:spcBef>
              <a:spcAft>
                <a:spcPct val="0"/>
              </a:spcAft>
              <a:defRPr kumimoji="1" sz="4400">
                <a:solidFill>
                  <a:srgbClr val="990033"/>
                </a:solidFill>
                <a:latin typeface="MS UI Gothic" pitchFamily="50" charset="-128"/>
                <a:ea typeface="MS UI Gothic" pitchFamily="50" charset="-128"/>
              </a:defRPr>
            </a:lvl5pPr>
            <a:lvl6pPr marL="457200" algn="ctr" rtl="0" eaLnBrk="1" fontAlgn="base" hangingPunct="1">
              <a:spcBef>
                <a:spcPct val="0"/>
              </a:spcBef>
              <a:spcAft>
                <a:spcPct val="0"/>
              </a:spcAft>
              <a:defRPr kumimoji="1" sz="4400">
                <a:solidFill>
                  <a:srgbClr val="990033"/>
                </a:solidFill>
                <a:latin typeface="Garamond" pitchFamily="18" charset="0"/>
                <a:ea typeface="ＭＳ Ｐゴシック" pitchFamily="50" charset="-128"/>
              </a:defRPr>
            </a:lvl6pPr>
            <a:lvl7pPr marL="914400" algn="ctr" rtl="0" eaLnBrk="1" fontAlgn="base" hangingPunct="1">
              <a:spcBef>
                <a:spcPct val="0"/>
              </a:spcBef>
              <a:spcAft>
                <a:spcPct val="0"/>
              </a:spcAft>
              <a:defRPr kumimoji="1" sz="4400">
                <a:solidFill>
                  <a:srgbClr val="990033"/>
                </a:solidFill>
                <a:latin typeface="Garamond" pitchFamily="18" charset="0"/>
                <a:ea typeface="ＭＳ Ｐゴシック" pitchFamily="50" charset="-128"/>
              </a:defRPr>
            </a:lvl7pPr>
            <a:lvl8pPr marL="1371600" algn="ctr" rtl="0" eaLnBrk="1" fontAlgn="base" hangingPunct="1">
              <a:spcBef>
                <a:spcPct val="0"/>
              </a:spcBef>
              <a:spcAft>
                <a:spcPct val="0"/>
              </a:spcAft>
              <a:defRPr kumimoji="1" sz="4400">
                <a:solidFill>
                  <a:srgbClr val="990033"/>
                </a:solidFill>
                <a:latin typeface="Garamond" pitchFamily="18" charset="0"/>
                <a:ea typeface="ＭＳ Ｐゴシック" pitchFamily="50" charset="-128"/>
              </a:defRPr>
            </a:lvl8pPr>
            <a:lvl9pPr marL="1828800" algn="ctr" rtl="0" eaLnBrk="1" fontAlgn="base" hangingPunct="1">
              <a:spcBef>
                <a:spcPct val="0"/>
              </a:spcBef>
              <a:spcAft>
                <a:spcPct val="0"/>
              </a:spcAft>
              <a:defRPr kumimoji="1" sz="4400">
                <a:solidFill>
                  <a:srgbClr val="990033"/>
                </a:solidFill>
                <a:latin typeface="Garamond" pitchFamily="18" charset="0"/>
                <a:ea typeface="ＭＳ Ｐゴシック" pitchFamily="50" charset="-128"/>
              </a:defRPr>
            </a:lvl9pPr>
          </a:lstStyle>
          <a:p>
            <a:pPr algn="l"/>
            <a:r>
              <a:rPr lang="en-US" altLang="ja-JP" sz="2400" dirty="0">
                <a:solidFill>
                  <a:schemeClr val="tx1"/>
                </a:solidFill>
                <a:latin typeface="メイリオ" panose="020B0604030504040204" pitchFamily="50" charset="-128"/>
                <a:ea typeface="メイリオ" panose="020B0604030504040204" pitchFamily="50" charset="-128"/>
              </a:rPr>
              <a:t>5.</a:t>
            </a:r>
            <a:r>
              <a:rPr lang="ja-JP" altLang="en-US" sz="2400" dirty="0">
                <a:solidFill>
                  <a:schemeClr val="tx1"/>
                </a:solidFill>
                <a:latin typeface="メイリオ" panose="020B0604030504040204" pitchFamily="50" charset="-128"/>
                <a:ea typeface="メイリオ" panose="020B0604030504040204" pitchFamily="50" charset="-128"/>
              </a:rPr>
              <a:t> </a:t>
            </a:r>
            <a:r>
              <a:rPr lang="en-US" altLang="ja-JP" sz="2400" dirty="0">
                <a:solidFill>
                  <a:schemeClr val="tx1"/>
                </a:solidFill>
                <a:latin typeface="メイリオ" panose="020B0604030504040204" pitchFamily="50" charset="-128"/>
                <a:ea typeface="メイリオ" panose="020B0604030504040204" pitchFamily="50" charset="-128"/>
              </a:rPr>
              <a:t>AI</a:t>
            </a:r>
            <a:r>
              <a:rPr lang="ja-JP" altLang="en-US" sz="2400" dirty="0">
                <a:solidFill>
                  <a:schemeClr val="tx1"/>
                </a:solidFill>
                <a:latin typeface="メイリオ" panose="020B0604030504040204" pitchFamily="50" charset="-128"/>
                <a:ea typeface="メイリオ" panose="020B0604030504040204" pitchFamily="50" charset="-128"/>
              </a:rPr>
              <a:t>開発道場　～クラウド編～</a:t>
            </a:r>
          </a:p>
        </p:txBody>
      </p:sp>
      <p:grpSp>
        <p:nvGrpSpPr>
          <p:cNvPr id="16" name="グループ化 15">
            <a:extLst>
              <a:ext uri="{FF2B5EF4-FFF2-40B4-BE49-F238E27FC236}">
                <a16:creationId xmlns:a16="http://schemas.microsoft.com/office/drawing/2014/main" id="{BCC4DAB7-C7C2-45D9-9D81-DB43BDBE6D61}"/>
              </a:ext>
            </a:extLst>
          </p:cNvPr>
          <p:cNvGrpSpPr/>
          <p:nvPr/>
        </p:nvGrpSpPr>
        <p:grpSpPr>
          <a:xfrm>
            <a:off x="479376" y="956039"/>
            <a:ext cx="8928992" cy="384721"/>
            <a:chOff x="417821" y="939886"/>
            <a:chExt cx="10225136" cy="328877"/>
          </a:xfrm>
        </p:grpSpPr>
        <p:sp>
          <p:nvSpPr>
            <p:cNvPr id="17" name="テキスト ボックス 16">
              <a:extLst>
                <a:ext uri="{FF2B5EF4-FFF2-40B4-BE49-F238E27FC236}">
                  <a16:creationId xmlns:a16="http://schemas.microsoft.com/office/drawing/2014/main" id="{3B58096E-D70E-4E05-B987-6C58AD370E4F}"/>
                </a:ext>
              </a:extLst>
            </p:cNvPr>
            <p:cNvSpPr txBox="1"/>
            <p:nvPr/>
          </p:nvSpPr>
          <p:spPr>
            <a:xfrm>
              <a:off x="417821" y="939886"/>
              <a:ext cx="10225136" cy="328877"/>
            </a:xfrm>
            <a:prstGeom prst="rect">
              <a:avLst/>
            </a:prstGeom>
            <a:noFill/>
          </p:spPr>
          <p:txBody>
            <a:bodyPr wrap="square" rtlCol="0">
              <a:spAutoFit/>
            </a:bodyPr>
            <a:lstStyle/>
            <a:p>
              <a:r>
                <a:rPr lang="en-US" altLang="ja-JP" sz="1900" b="1" dirty="0">
                  <a:latin typeface="メイリオ" panose="020B0604030504040204" pitchFamily="50" charset="-128"/>
                  <a:ea typeface="メイリオ" panose="020B0604030504040204" pitchFamily="50" charset="-128"/>
                </a:rPr>
                <a:t>Amazon</a:t>
              </a:r>
              <a:r>
                <a:rPr lang="ja-JP" altLang="en-US" sz="1900" b="1" dirty="0">
                  <a:latin typeface="メイリオ" panose="020B0604030504040204" pitchFamily="50" charset="-128"/>
                  <a:ea typeface="メイリオ" panose="020B0604030504040204" pitchFamily="50" charset="-128"/>
                </a:rPr>
                <a:t>や</a:t>
              </a:r>
              <a:r>
                <a:rPr lang="en-US" altLang="ja-JP" sz="1900" b="1" dirty="0">
                  <a:latin typeface="メイリオ" panose="020B0604030504040204" pitchFamily="50" charset="-128"/>
                  <a:ea typeface="メイリオ" panose="020B0604030504040204" pitchFamily="50" charset="-128"/>
                </a:rPr>
                <a:t>Google</a:t>
              </a:r>
              <a:r>
                <a:rPr lang="ja-JP" altLang="en-US" sz="1900" b="1" dirty="0">
                  <a:latin typeface="メイリオ" panose="020B0604030504040204" pitchFamily="50" charset="-128"/>
                  <a:ea typeface="メイリオ" panose="020B0604030504040204" pitchFamily="50" charset="-128"/>
                </a:rPr>
                <a:t>のクラウド</a:t>
              </a:r>
              <a:r>
                <a:rPr lang="en-US" altLang="ja-JP" sz="1900" b="1" dirty="0">
                  <a:latin typeface="メイリオ" panose="020B0604030504040204" pitchFamily="50" charset="-128"/>
                  <a:ea typeface="メイリオ" panose="020B0604030504040204" pitchFamily="50" charset="-128"/>
                </a:rPr>
                <a:t>AI</a:t>
              </a:r>
              <a:r>
                <a:rPr lang="ja-JP" altLang="en-US" sz="1900" b="1" dirty="0">
                  <a:latin typeface="メイリオ" panose="020B0604030504040204" pitchFamily="50" charset="-128"/>
                  <a:ea typeface="メイリオ" panose="020B0604030504040204" pitchFamily="50" charset="-128"/>
                </a:rPr>
                <a:t>サービス</a:t>
              </a:r>
            </a:p>
          </p:txBody>
        </p:sp>
        <p:cxnSp>
          <p:nvCxnSpPr>
            <p:cNvPr id="18" name="直線コネクタ 17">
              <a:extLst>
                <a:ext uri="{FF2B5EF4-FFF2-40B4-BE49-F238E27FC236}">
                  <a16:creationId xmlns:a16="http://schemas.microsoft.com/office/drawing/2014/main" id="{87E41D0D-64AA-4918-8BC1-F16AAE9119AD}"/>
                </a:ext>
              </a:extLst>
            </p:cNvPr>
            <p:cNvCxnSpPr>
              <a:cxnSpLocks/>
            </p:cNvCxnSpPr>
            <p:nvPr/>
          </p:nvCxnSpPr>
          <p:spPr bwMode="auto">
            <a:xfrm flipV="1">
              <a:off x="471774" y="1266490"/>
              <a:ext cx="10088722" cy="2271"/>
            </a:xfrm>
            <a:prstGeom prst="line">
              <a:avLst/>
            </a:prstGeom>
            <a:solidFill>
              <a:schemeClr val="accent1"/>
            </a:solidFill>
            <a:ln w="57150" cap="flat" cmpd="sng" algn="ctr">
              <a:solidFill>
                <a:srgbClr val="0000CC"/>
              </a:solidFill>
              <a:prstDash val="solid"/>
              <a:round/>
              <a:headEnd type="none" w="med" len="med"/>
              <a:tailEnd type="none" w="med" len="med"/>
            </a:ln>
            <a:effectLst/>
          </p:spPr>
        </p:cxnSp>
      </p:grpSp>
      <p:sp>
        <p:nvSpPr>
          <p:cNvPr id="9" name="四角形: 角を丸くする 8">
            <a:extLst>
              <a:ext uri="{FF2B5EF4-FFF2-40B4-BE49-F238E27FC236}">
                <a16:creationId xmlns:a16="http://schemas.microsoft.com/office/drawing/2014/main" id="{FE2B66BD-7326-4A05-B371-A02FCFEA9DF1}"/>
              </a:ext>
            </a:extLst>
          </p:cNvPr>
          <p:cNvSpPr/>
          <p:nvPr/>
        </p:nvSpPr>
        <p:spPr bwMode="auto">
          <a:xfrm>
            <a:off x="114012" y="1844824"/>
            <a:ext cx="2484969" cy="1853719"/>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ja-JP" altLang="en-US" sz="1600" kern="0" dirty="0">
                <a:solidFill>
                  <a:schemeClr val="bg1"/>
                </a:solidFill>
                <a:latin typeface="Calibri" pitchFamily="18"/>
                <a:ea typeface="ＭＳ Ｐゴシック" pitchFamily="2"/>
                <a:cs typeface="Arial" pitchFamily="2"/>
              </a:rPr>
              <a:t>・インスタンス作成</a:t>
            </a:r>
            <a:endParaRPr lang="en-US" altLang="ja-JP" sz="1600" kern="0" dirty="0">
              <a:solidFill>
                <a:schemeClr val="bg1"/>
              </a:solidFill>
              <a:latin typeface="Calibri" pitchFamily="18"/>
              <a:ea typeface="ＭＳ Ｐゴシック" pitchFamily="2"/>
              <a:cs typeface="Arial" pitchFamily="2"/>
            </a:endParaRPr>
          </a:p>
          <a:p>
            <a:r>
              <a:rPr lang="ja-JP" altLang="en-US" sz="1600" kern="0" dirty="0">
                <a:solidFill>
                  <a:schemeClr val="bg1"/>
                </a:solidFill>
                <a:latin typeface="Calibri" pitchFamily="18"/>
                <a:ea typeface="ＭＳ Ｐゴシック" pitchFamily="2"/>
                <a:cs typeface="Arial" pitchFamily="2"/>
              </a:rPr>
              <a:t>・モデル構築</a:t>
            </a:r>
            <a:endParaRPr lang="en-US" altLang="ja-JP" sz="1600" kern="0" dirty="0">
              <a:solidFill>
                <a:schemeClr val="bg1"/>
              </a:solidFill>
              <a:latin typeface="Calibri" pitchFamily="18"/>
              <a:ea typeface="ＭＳ Ｐゴシック" pitchFamily="2"/>
              <a:cs typeface="Arial" pitchFamily="2"/>
            </a:endParaRPr>
          </a:p>
          <a:p>
            <a:r>
              <a:rPr lang="ja-JP" altLang="en-US" sz="1600" kern="0" dirty="0">
                <a:solidFill>
                  <a:schemeClr val="bg1"/>
                </a:solidFill>
                <a:latin typeface="Calibri" pitchFamily="18"/>
                <a:ea typeface="ＭＳ Ｐゴシック" pitchFamily="2"/>
                <a:cs typeface="Arial" pitchFamily="2"/>
              </a:rPr>
              <a:t>・トレーニング</a:t>
            </a:r>
            <a:endParaRPr lang="en-US" altLang="ja-JP" sz="1600" kern="0" dirty="0">
              <a:solidFill>
                <a:schemeClr val="bg1"/>
              </a:solidFill>
              <a:latin typeface="Calibri" pitchFamily="18"/>
              <a:ea typeface="ＭＳ Ｐゴシック" pitchFamily="2"/>
              <a:cs typeface="Arial" pitchFamily="2"/>
            </a:endParaRPr>
          </a:p>
          <a:p>
            <a:r>
              <a:rPr lang="ja-JP" altLang="en-US" sz="1600" kern="0" dirty="0">
                <a:solidFill>
                  <a:schemeClr val="bg1"/>
                </a:solidFill>
                <a:latin typeface="Calibri" pitchFamily="18"/>
                <a:ea typeface="ＭＳ Ｐゴシック" pitchFamily="2"/>
                <a:cs typeface="Arial" pitchFamily="2"/>
              </a:rPr>
              <a:t>・デプロイ</a:t>
            </a:r>
            <a:endParaRPr lang="en-US" altLang="ja-JP" sz="1600" kern="0" dirty="0">
              <a:solidFill>
                <a:schemeClr val="bg1"/>
              </a:solidFill>
              <a:latin typeface="Calibri" pitchFamily="18"/>
              <a:ea typeface="ＭＳ Ｐゴシック" pitchFamily="2"/>
              <a:cs typeface="Arial" pitchFamily="2"/>
            </a:endParaRPr>
          </a:p>
          <a:p>
            <a:r>
              <a:rPr lang="ja-JP" altLang="en-US" sz="1600" kern="0" dirty="0">
                <a:solidFill>
                  <a:schemeClr val="bg1"/>
                </a:solidFill>
                <a:latin typeface="Calibri" pitchFamily="18"/>
                <a:ea typeface="ＭＳ Ｐゴシック" pitchFamily="2"/>
                <a:cs typeface="Arial" pitchFamily="2"/>
              </a:rPr>
              <a:t>上記フローを実施できる</a:t>
            </a:r>
            <a:endParaRPr kumimoji="1" lang="ja-JP" altLang="en-US" sz="1600" b="0" i="0" u="none" strike="noStrike" cap="none" normalizeH="0" baseline="0" dirty="0">
              <a:ln>
                <a:noFill/>
              </a:ln>
              <a:noFill/>
              <a:effectLst/>
              <a:latin typeface="游ゴシック" panose="020B0400000000000000" pitchFamily="50" charset="-128"/>
              <a:ea typeface="游ゴシック" panose="020B0400000000000000" pitchFamily="50" charset="-128"/>
            </a:endParaRPr>
          </a:p>
        </p:txBody>
      </p:sp>
    </p:spTree>
    <p:extLst>
      <p:ext uri="{BB962C8B-B14F-4D97-AF65-F5344CB8AC3E}">
        <p14:creationId xmlns:p14="http://schemas.microsoft.com/office/powerpoint/2010/main" val="20075752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グループ化 6">
            <a:extLst>
              <a:ext uri="{FF2B5EF4-FFF2-40B4-BE49-F238E27FC236}">
                <a16:creationId xmlns:a16="http://schemas.microsoft.com/office/drawing/2014/main" id="{378FF077-CC11-4373-819B-1C9A66128622}"/>
              </a:ext>
            </a:extLst>
          </p:cNvPr>
          <p:cNvGrpSpPr/>
          <p:nvPr/>
        </p:nvGrpSpPr>
        <p:grpSpPr>
          <a:xfrm>
            <a:off x="2655002" y="1507744"/>
            <a:ext cx="9273646" cy="2641336"/>
            <a:chOff x="890975" y="1273292"/>
            <a:chExt cx="11037673" cy="2977134"/>
          </a:xfrm>
        </p:grpSpPr>
        <p:pic>
          <p:nvPicPr>
            <p:cNvPr id="5" name="図 4">
              <a:extLst>
                <a:ext uri="{FF2B5EF4-FFF2-40B4-BE49-F238E27FC236}">
                  <a16:creationId xmlns:a16="http://schemas.microsoft.com/office/drawing/2014/main" id="{F6BBB64F-9BA6-4753-8482-7E49E509AE83}"/>
                </a:ext>
              </a:extLst>
            </p:cNvPr>
            <p:cNvPicPr>
              <a:picLocks noChangeAspect="1"/>
            </p:cNvPicPr>
            <p:nvPr/>
          </p:nvPicPr>
          <p:blipFill>
            <a:blip r:embed="rId2"/>
            <a:stretch>
              <a:fillRect/>
            </a:stretch>
          </p:blipFill>
          <p:spPr>
            <a:xfrm>
              <a:off x="890975" y="1273292"/>
              <a:ext cx="5421049" cy="2977134"/>
            </a:xfrm>
            <a:prstGeom prst="rect">
              <a:avLst/>
            </a:prstGeom>
          </p:spPr>
        </p:pic>
        <p:pic>
          <p:nvPicPr>
            <p:cNvPr id="6" name="図 5">
              <a:extLst>
                <a:ext uri="{FF2B5EF4-FFF2-40B4-BE49-F238E27FC236}">
                  <a16:creationId xmlns:a16="http://schemas.microsoft.com/office/drawing/2014/main" id="{199AF6A0-FBA9-4368-B55C-19E98594A6F0}"/>
                </a:ext>
              </a:extLst>
            </p:cNvPr>
            <p:cNvPicPr>
              <a:picLocks noChangeAspect="1"/>
            </p:cNvPicPr>
            <p:nvPr/>
          </p:nvPicPr>
          <p:blipFill>
            <a:blip r:embed="rId3"/>
            <a:stretch>
              <a:fillRect/>
            </a:stretch>
          </p:blipFill>
          <p:spPr>
            <a:xfrm>
              <a:off x="6507599" y="1273292"/>
              <a:ext cx="5421049" cy="2977134"/>
            </a:xfrm>
            <a:prstGeom prst="rect">
              <a:avLst/>
            </a:prstGeom>
          </p:spPr>
        </p:pic>
        <p:sp>
          <p:nvSpPr>
            <p:cNvPr id="11" name="四角形: 角を丸くする 10">
              <a:extLst>
                <a:ext uri="{FF2B5EF4-FFF2-40B4-BE49-F238E27FC236}">
                  <a16:creationId xmlns:a16="http://schemas.microsoft.com/office/drawing/2014/main" id="{DE9C93FD-8BFC-4655-9A22-60AC8C70F64B}"/>
                </a:ext>
              </a:extLst>
            </p:cNvPr>
            <p:cNvSpPr/>
            <p:nvPr/>
          </p:nvSpPr>
          <p:spPr bwMode="auto">
            <a:xfrm>
              <a:off x="9009203" y="2037879"/>
              <a:ext cx="1340263" cy="1408605"/>
            </a:xfrm>
            <a:prstGeom prst="roundRect">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400" b="0" i="0" u="none" strike="noStrike" cap="none" normalizeH="0" baseline="0" dirty="0">
                <a:ln>
                  <a:noFill/>
                </a:ln>
                <a:solidFill>
                  <a:schemeClr val="tx1"/>
                </a:solidFill>
                <a:effectLst/>
                <a:latin typeface="游ゴシック" panose="020B0400000000000000" pitchFamily="50" charset="-128"/>
                <a:ea typeface="游ゴシック" panose="020B0400000000000000" pitchFamily="50" charset="-128"/>
              </a:endParaRPr>
            </a:p>
          </p:txBody>
        </p:sp>
        <p:sp>
          <p:nvSpPr>
            <p:cNvPr id="14" name="四角形: 角を丸くする 13">
              <a:extLst>
                <a:ext uri="{FF2B5EF4-FFF2-40B4-BE49-F238E27FC236}">
                  <a16:creationId xmlns:a16="http://schemas.microsoft.com/office/drawing/2014/main" id="{902BBD43-02BF-48AD-904F-7A658E0C766D}"/>
                </a:ext>
              </a:extLst>
            </p:cNvPr>
            <p:cNvSpPr/>
            <p:nvPr/>
          </p:nvSpPr>
          <p:spPr bwMode="auto">
            <a:xfrm>
              <a:off x="4995430" y="2132856"/>
              <a:ext cx="1033893" cy="447421"/>
            </a:xfrm>
            <a:prstGeom prst="roundRect">
              <a:avLst/>
            </a:prstGeom>
            <a:no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en-US" altLang="ja-JP" sz="800" dirty="0">
                  <a:latin typeface="Arial Black" panose="020B0A04020102020204" pitchFamily="34" charset="0"/>
                  <a:ea typeface="Meiryo UI" panose="020B0604030504040204" pitchFamily="50" charset="-128"/>
                </a:rPr>
                <a:t>Amazon </a:t>
              </a:r>
              <a:r>
                <a:rPr lang="en-US" altLang="ja-JP" sz="800" dirty="0" err="1">
                  <a:latin typeface="Arial Black" panose="020B0A04020102020204" pitchFamily="34" charset="0"/>
                  <a:ea typeface="Meiryo UI" panose="020B0604030504040204" pitchFamily="50" charset="-128"/>
                </a:rPr>
                <a:t>SageMaker</a:t>
              </a:r>
              <a:endParaRPr kumimoji="1" lang="ja-JP" altLang="en-US" sz="800" i="0" u="none" strike="noStrike" cap="none" normalizeH="0" baseline="0" dirty="0">
                <a:ln>
                  <a:noFill/>
                </a:ln>
                <a:effectLst/>
                <a:latin typeface="Arial Black" panose="020B0A04020102020204" pitchFamily="34" charset="0"/>
                <a:ea typeface="Meiryo UI" panose="020B0604030504040204" pitchFamily="50" charset="-128"/>
              </a:endParaRPr>
            </a:p>
          </p:txBody>
        </p:sp>
      </p:grpSp>
      <p:graphicFrame>
        <p:nvGraphicFramePr>
          <p:cNvPr id="15" name="表 3">
            <a:extLst>
              <a:ext uri="{FF2B5EF4-FFF2-40B4-BE49-F238E27FC236}">
                <a16:creationId xmlns:a16="http://schemas.microsoft.com/office/drawing/2014/main" id="{5635049E-568E-49C7-BAA7-D37AC248440D}"/>
              </a:ext>
            </a:extLst>
          </p:cNvPr>
          <p:cNvGraphicFramePr>
            <a:graphicFrameLocks noGrp="1"/>
          </p:cNvGraphicFramePr>
          <p:nvPr>
            <p:ph idx="1"/>
            <p:extLst>
              <p:ext uri="{D42A27DB-BD31-4B8C-83A1-F6EECF244321}">
                <p14:modId xmlns:p14="http://schemas.microsoft.com/office/powerpoint/2010/main" val="4143282899"/>
              </p:ext>
            </p:extLst>
          </p:nvPr>
        </p:nvGraphicFramePr>
        <p:xfrm>
          <a:off x="1025104" y="4194326"/>
          <a:ext cx="10891969" cy="1716759"/>
        </p:xfrm>
        <a:graphic>
          <a:graphicData uri="http://schemas.openxmlformats.org/drawingml/2006/table">
            <a:tbl>
              <a:tblPr firstRow="1" bandRow="1">
                <a:tableStyleId>{5C22544A-7EE6-4342-B048-85BDC9FD1C3A}</a:tableStyleId>
              </a:tblPr>
              <a:tblGrid>
                <a:gridCol w="1486220">
                  <a:extLst>
                    <a:ext uri="{9D8B030D-6E8A-4147-A177-3AD203B41FA5}">
                      <a16:colId xmlns:a16="http://schemas.microsoft.com/office/drawing/2014/main" val="395139407"/>
                    </a:ext>
                  </a:extLst>
                </a:gridCol>
                <a:gridCol w="4702875">
                  <a:extLst>
                    <a:ext uri="{9D8B030D-6E8A-4147-A177-3AD203B41FA5}">
                      <a16:colId xmlns:a16="http://schemas.microsoft.com/office/drawing/2014/main" val="169353183"/>
                    </a:ext>
                  </a:extLst>
                </a:gridCol>
                <a:gridCol w="4702874">
                  <a:extLst>
                    <a:ext uri="{9D8B030D-6E8A-4147-A177-3AD203B41FA5}">
                      <a16:colId xmlns:a16="http://schemas.microsoft.com/office/drawing/2014/main" val="248859023"/>
                    </a:ext>
                  </a:extLst>
                </a:gridCol>
              </a:tblGrid>
              <a:tr h="345159">
                <a:tc>
                  <a:txBody>
                    <a:bodyPr/>
                    <a:lstStyle/>
                    <a:p>
                      <a:pPr marL="0" marR="0" lvl="0" indent="0" rtl="0" hangingPunct="0">
                        <a:lnSpc>
                          <a:spcPct val="100000"/>
                        </a:lnSpc>
                        <a:spcBef>
                          <a:spcPts val="0"/>
                        </a:spcBef>
                        <a:spcAft>
                          <a:spcPts val="0"/>
                        </a:spcAft>
                        <a:buNone/>
                        <a:tabLst/>
                      </a:pPr>
                      <a:endParaRPr lang="en-US" sz="1400" b="0" i="0" u="none" strike="noStrike" kern="1200" dirty="0">
                        <a:ln>
                          <a:noFill/>
                        </a:ln>
                        <a:latin typeface="メイリオ" panose="020B0604030504040204" pitchFamily="50" charset="-128"/>
                        <a:ea typeface="メイリオ" panose="020B0604030504040204" pitchFamily="50" charset="-128"/>
                        <a:cs typeface="Arial" pitchFamily="2"/>
                      </a:endParaRPr>
                    </a:p>
                  </a:txBody>
                  <a:tcPr/>
                </a:tc>
                <a:tc>
                  <a:txBody>
                    <a:bodyPr/>
                    <a:lstStyle/>
                    <a:p>
                      <a:pPr marL="0" marR="0" lvl="0" indent="0" algn="ctr" rtl="0" hangingPunct="0">
                        <a:lnSpc>
                          <a:spcPct val="100000"/>
                        </a:lnSpc>
                        <a:spcBef>
                          <a:spcPts val="0"/>
                        </a:spcBef>
                        <a:spcAft>
                          <a:spcPts val="0"/>
                        </a:spcAft>
                        <a:buNone/>
                        <a:tabLst/>
                      </a:pPr>
                      <a:r>
                        <a:rPr lang="en-US" sz="1400" b="0" i="0" u="none" strike="noStrike" kern="1200" dirty="0">
                          <a:ln>
                            <a:noFill/>
                          </a:ln>
                          <a:latin typeface="メイリオ" panose="020B0604030504040204" pitchFamily="50" charset="-128"/>
                          <a:ea typeface="メイリオ" panose="020B0604030504040204" pitchFamily="50" charset="-128"/>
                          <a:cs typeface="Arial" pitchFamily="2"/>
                        </a:rPr>
                        <a:t>AWS </a:t>
                      </a:r>
                      <a:r>
                        <a:rPr lang="en-US" altLang="ja-JP" sz="1400" b="0" i="0" u="none" strike="noStrike" kern="1200" dirty="0">
                          <a:ln>
                            <a:noFill/>
                          </a:ln>
                          <a:latin typeface="メイリオ" panose="020B0604030504040204" pitchFamily="50" charset="-128"/>
                          <a:ea typeface="メイリオ" panose="020B0604030504040204" pitchFamily="50" charset="-128"/>
                          <a:cs typeface="Arial" pitchFamily="2"/>
                        </a:rPr>
                        <a:t>(Amazon Web Services)</a:t>
                      </a:r>
                      <a:endParaRPr lang="en-US" sz="1400" b="0" i="0" u="none" strike="noStrike" kern="1200" dirty="0">
                        <a:ln>
                          <a:noFill/>
                        </a:ln>
                        <a:latin typeface="メイリオ" panose="020B0604030504040204" pitchFamily="50" charset="-128"/>
                        <a:ea typeface="メイリオ" panose="020B0604030504040204" pitchFamily="50" charset="-128"/>
                        <a:cs typeface="Arial" pitchFamily="2"/>
                      </a:endParaRPr>
                    </a:p>
                  </a:txBody>
                  <a:tcPr/>
                </a:tc>
                <a:tc>
                  <a:txBody>
                    <a:bodyPr/>
                    <a:lstStyle/>
                    <a:p>
                      <a:pPr marL="0" marR="0" lvl="0" indent="0" algn="ctr" rtl="0" hangingPunct="0">
                        <a:lnSpc>
                          <a:spcPct val="100000"/>
                        </a:lnSpc>
                        <a:spcBef>
                          <a:spcPts val="0"/>
                        </a:spcBef>
                        <a:spcAft>
                          <a:spcPts val="0"/>
                        </a:spcAft>
                        <a:buNone/>
                        <a:tabLst/>
                      </a:pPr>
                      <a:r>
                        <a:rPr lang="en-US" sz="1400" b="0" i="0" u="none" strike="noStrike" kern="1200" dirty="0">
                          <a:ln>
                            <a:noFill/>
                          </a:ln>
                          <a:latin typeface="メイリオ" panose="020B0604030504040204" pitchFamily="50" charset="-128"/>
                          <a:ea typeface="メイリオ" panose="020B0604030504040204" pitchFamily="50" charset="-128"/>
                          <a:cs typeface="Arial" pitchFamily="2"/>
                        </a:rPr>
                        <a:t>Google Cloud (GCP)</a:t>
                      </a:r>
                    </a:p>
                  </a:txBody>
                  <a:tcPr/>
                </a:tc>
                <a:extLst>
                  <a:ext uri="{0D108BD9-81ED-4DB2-BD59-A6C34878D82A}">
                    <a16:rowId xmlns:a16="http://schemas.microsoft.com/office/drawing/2014/main" val="3603912344"/>
                  </a:ext>
                </a:extLst>
              </a:tr>
              <a:tr h="518904">
                <a:tc>
                  <a:txBody>
                    <a:bodyPr/>
                    <a:lstStyle/>
                    <a:p>
                      <a:pPr marL="0" marR="0" lvl="0" indent="0" rtl="0" hangingPunct="0">
                        <a:lnSpc>
                          <a:spcPct val="100000"/>
                        </a:lnSpc>
                        <a:spcBef>
                          <a:spcPts val="0"/>
                        </a:spcBef>
                        <a:spcAft>
                          <a:spcPts val="0"/>
                        </a:spcAft>
                        <a:buNone/>
                        <a:tabLst/>
                      </a:pPr>
                      <a:r>
                        <a:rPr lang="ja-JP" altLang="en-US" sz="1400" b="0" i="0" u="none" strike="noStrike" kern="1200" dirty="0">
                          <a:ln>
                            <a:noFill/>
                          </a:ln>
                          <a:latin typeface="メイリオ" panose="020B0604030504040204" pitchFamily="50" charset="-128"/>
                          <a:ea typeface="メイリオ" panose="020B0604030504040204" pitchFamily="50" charset="-128"/>
                          <a:cs typeface="Arial" pitchFamily="2"/>
                        </a:rPr>
                        <a:t>スピーチ</a:t>
                      </a:r>
                      <a:r>
                        <a:rPr lang="en-US" altLang="ja-JP" sz="1400" b="0" i="0" u="none" strike="noStrike" kern="1200" dirty="0">
                          <a:ln>
                            <a:noFill/>
                          </a:ln>
                          <a:latin typeface="メイリオ" panose="020B0604030504040204" pitchFamily="50" charset="-128"/>
                          <a:ea typeface="メイリオ" panose="020B0604030504040204" pitchFamily="50" charset="-128"/>
                          <a:cs typeface="Arial" pitchFamily="2"/>
                        </a:rPr>
                        <a:t>/</a:t>
                      </a:r>
                      <a:r>
                        <a:rPr lang="ja-JP" altLang="en-US" sz="1400" b="0" i="0" u="none" strike="noStrike" kern="1200" dirty="0">
                          <a:ln>
                            <a:noFill/>
                          </a:ln>
                          <a:latin typeface="メイリオ" panose="020B0604030504040204" pitchFamily="50" charset="-128"/>
                          <a:ea typeface="メイリオ" panose="020B0604030504040204" pitchFamily="50" charset="-128"/>
                          <a:cs typeface="Arial" pitchFamily="2"/>
                        </a:rPr>
                        <a:t>会話</a:t>
                      </a:r>
                      <a:endParaRPr lang="en-US" sz="1400" b="0" i="0" u="none" strike="noStrike" kern="1200" dirty="0">
                        <a:ln>
                          <a:noFill/>
                        </a:ln>
                        <a:latin typeface="メイリオ" panose="020B0604030504040204" pitchFamily="50" charset="-128"/>
                        <a:ea typeface="メイリオ" panose="020B0604030504040204" pitchFamily="50" charset="-128"/>
                        <a:cs typeface="Arial" pitchFamily="2"/>
                      </a:endParaRPr>
                    </a:p>
                  </a:txBody>
                  <a:tcPr/>
                </a:tc>
                <a:tc>
                  <a:txBody>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lang="ja-JP" altLang="en-US" sz="1500" b="0" i="0" u="none" strike="noStrike" kern="1200" dirty="0">
                          <a:ln>
                            <a:noFill/>
                          </a:ln>
                          <a:latin typeface="メイリオ" panose="020B0604030504040204" pitchFamily="50" charset="-128"/>
                          <a:ea typeface="メイリオ" panose="020B0604030504040204" pitchFamily="50" charset="-128"/>
                          <a:cs typeface="Arial" pitchFamily="2"/>
                        </a:rPr>
                        <a:t>実習</a:t>
                      </a:r>
                      <a:r>
                        <a:rPr kumimoji="1" lang="ja-JP" altLang="en-US" sz="1400" b="0" i="0" u="none" strike="noStrike" kern="1200" dirty="0">
                          <a:ln>
                            <a:noFill/>
                          </a:ln>
                          <a:solidFill>
                            <a:schemeClr val="dk1"/>
                          </a:solidFill>
                          <a:latin typeface="メイリオ" panose="020B0604030504040204" pitchFamily="50" charset="-128"/>
                          <a:ea typeface="メイリオ" panose="020B0604030504040204" pitchFamily="50" charset="-128"/>
                          <a:cs typeface="Arial" pitchFamily="2"/>
                        </a:rPr>
                        <a:t>対象外</a:t>
                      </a:r>
                      <a:endParaRPr kumimoji="1" lang="en-US" altLang="ja-JP" sz="1400" b="0" i="0" u="none" strike="noStrike" kern="1200" dirty="0">
                        <a:ln>
                          <a:noFill/>
                        </a:ln>
                        <a:solidFill>
                          <a:schemeClr val="dk1"/>
                        </a:solidFill>
                        <a:latin typeface="メイリオ" panose="020B0604030504040204" pitchFamily="50" charset="-128"/>
                        <a:ea typeface="メイリオ" panose="020B0604030504040204" pitchFamily="50" charset="-128"/>
                        <a:cs typeface="Arial" pitchFamily="2"/>
                      </a:endParaRPr>
                    </a:p>
                  </a:txBody>
                  <a:tcPr/>
                </a:tc>
                <a:tc>
                  <a:txBody>
                    <a:bodyPr/>
                    <a:lstStyle/>
                    <a:p>
                      <a:pPr marL="0" marR="0" lvl="0" indent="0" rtl="0" hangingPunct="0">
                        <a:lnSpc>
                          <a:spcPct val="100000"/>
                        </a:lnSpc>
                        <a:spcBef>
                          <a:spcPts val="0"/>
                        </a:spcBef>
                        <a:spcAft>
                          <a:spcPts val="0"/>
                        </a:spcAft>
                        <a:buNone/>
                        <a:tabLst/>
                      </a:pPr>
                      <a:r>
                        <a:rPr lang="en-US" sz="1400" b="1" i="0" u="none" strike="noStrike" kern="1200" dirty="0">
                          <a:ln>
                            <a:noFill/>
                          </a:ln>
                          <a:latin typeface="メイリオ" panose="020B0604030504040204" pitchFamily="50" charset="-128"/>
                          <a:ea typeface="メイリオ" panose="020B0604030504040204" pitchFamily="50" charset="-128"/>
                          <a:cs typeface="Arial" pitchFamily="2"/>
                        </a:rPr>
                        <a:t>Speech-to-Text</a:t>
                      </a:r>
                      <a:r>
                        <a:rPr lang="en-US" altLang="ja-JP" sz="1400" b="1" i="0" u="none" strike="noStrike" kern="1200" dirty="0">
                          <a:ln>
                            <a:noFill/>
                          </a:ln>
                          <a:latin typeface="メイリオ" panose="020B0604030504040204" pitchFamily="50" charset="-128"/>
                          <a:ea typeface="メイリオ" panose="020B0604030504040204" pitchFamily="50" charset="-128"/>
                          <a:cs typeface="Arial" pitchFamily="2"/>
                        </a:rPr>
                        <a:t>(</a:t>
                      </a:r>
                      <a:r>
                        <a:rPr lang="en-US" altLang="ja-JP" sz="1400" b="1" i="0" u="none" strike="noStrike" kern="1200" dirty="0">
                          <a:ln>
                            <a:noFill/>
                          </a:ln>
                          <a:solidFill>
                            <a:srgbClr val="0070C0"/>
                          </a:solidFill>
                          <a:latin typeface="メイリオ" panose="020B0604030504040204" pitchFamily="50" charset="-128"/>
                          <a:ea typeface="メイリオ" panose="020B0604030504040204" pitchFamily="50" charset="-128"/>
                          <a:cs typeface="Arial" pitchFamily="2"/>
                        </a:rPr>
                        <a:t>API</a:t>
                      </a:r>
                      <a:r>
                        <a:rPr lang="en-US" altLang="ja-JP" sz="1400" b="1" i="0" u="none" strike="noStrike" kern="1200" dirty="0">
                          <a:ln>
                            <a:noFill/>
                          </a:ln>
                          <a:latin typeface="メイリオ" panose="020B0604030504040204" pitchFamily="50" charset="-128"/>
                          <a:ea typeface="メイリオ" panose="020B0604030504040204" pitchFamily="50" charset="-128"/>
                          <a:cs typeface="Arial" pitchFamily="2"/>
                        </a:rPr>
                        <a:t>)</a:t>
                      </a:r>
                      <a:endParaRPr lang="en-US" sz="1400" b="1" i="0" u="none" strike="noStrike" kern="1200" dirty="0">
                        <a:ln>
                          <a:noFill/>
                        </a:ln>
                        <a:latin typeface="メイリオ" panose="020B0604030504040204" pitchFamily="50" charset="-128"/>
                        <a:ea typeface="メイリオ" panose="020B0604030504040204" pitchFamily="50" charset="-128"/>
                        <a:cs typeface="Arial" pitchFamily="2"/>
                      </a:endParaRPr>
                    </a:p>
                    <a:p>
                      <a:pPr marL="0" marR="0" lvl="0" indent="0" rtl="0" hangingPunct="0">
                        <a:lnSpc>
                          <a:spcPct val="100000"/>
                        </a:lnSpc>
                        <a:spcBef>
                          <a:spcPts val="0"/>
                        </a:spcBef>
                        <a:spcAft>
                          <a:spcPts val="0"/>
                        </a:spcAft>
                        <a:buNone/>
                        <a:tabLst/>
                      </a:pPr>
                      <a:r>
                        <a:rPr lang="ja-JP" altLang="en-US" sz="1400" b="0" i="0" u="none" strike="noStrike" kern="1200" dirty="0">
                          <a:ln>
                            <a:noFill/>
                          </a:ln>
                          <a:latin typeface="メイリオ" panose="020B0604030504040204" pitchFamily="50" charset="-128"/>
                          <a:ea typeface="メイリオ" panose="020B0604030504040204" pitchFamily="50" charset="-128"/>
                          <a:cs typeface="Arial" pitchFamily="2"/>
                        </a:rPr>
                        <a:t>自然言語処理。音声データの音声文字変換や、</a:t>
                      </a:r>
                      <a:r>
                        <a:rPr kumimoji="1" lang="ja-JP" altLang="en-US" sz="1400" b="0" i="0" u="none" strike="noStrike" kern="1200" dirty="0">
                          <a:solidFill>
                            <a:schemeClr val="dk1"/>
                          </a:solidFill>
                          <a:effectLst/>
                          <a:latin typeface="メイリオ" panose="020B0604030504040204" pitchFamily="50" charset="-128"/>
                          <a:ea typeface="メイリオ" panose="020B0604030504040204" pitchFamily="50" charset="-128"/>
                          <a:cs typeface="+mn-cs"/>
                        </a:rPr>
                        <a:t>マイク機能からリアルタイムに音声をテキスト化するサービス。</a:t>
                      </a:r>
                      <a:endParaRPr kumimoji="1" lang="en-US" altLang="ja-JP" sz="1400" b="0" i="0" u="none" strike="noStrike" kern="1200" dirty="0">
                        <a:solidFill>
                          <a:schemeClr val="dk1"/>
                        </a:solidFill>
                        <a:effectLst/>
                        <a:latin typeface="メイリオ" panose="020B0604030504040204" pitchFamily="50" charset="-128"/>
                        <a:ea typeface="メイリオ" panose="020B0604030504040204" pitchFamily="50" charset="-128"/>
                        <a:cs typeface="+mn-cs"/>
                      </a:endParaRPr>
                    </a:p>
                    <a:p>
                      <a:pPr marL="0" marR="0" lvl="0" indent="0" rtl="0" hangingPunct="0">
                        <a:lnSpc>
                          <a:spcPct val="100000"/>
                        </a:lnSpc>
                        <a:spcBef>
                          <a:spcPts val="0"/>
                        </a:spcBef>
                        <a:spcAft>
                          <a:spcPts val="0"/>
                        </a:spcAft>
                        <a:buNone/>
                        <a:tabLst/>
                      </a:pPr>
                      <a:r>
                        <a:rPr kumimoji="1" lang="ja-JP" altLang="en-US" sz="1400" b="0" i="0" u="none" strike="noStrike" kern="1200" dirty="0">
                          <a:ln>
                            <a:noFill/>
                          </a:ln>
                          <a:solidFill>
                            <a:schemeClr val="dk1"/>
                          </a:solidFill>
                          <a:effectLst/>
                          <a:latin typeface="メイリオ" panose="020B0604030504040204" pitchFamily="50" charset="-128"/>
                          <a:ea typeface="メイリオ" panose="020B0604030504040204" pitchFamily="50" charset="-128"/>
                          <a:cs typeface="+mn-cs"/>
                        </a:rPr>
                        <a:t>短い音声</a:t>
                      </a:r>
                      <a:r>
                        <a:rPr kumimoji="1" lang="en-US" altLang="ja-JP" sz="1400" b="0" i="0" u="none" strike="noStrike" kern="1200" dirty="0">
                          <a:ln>
                            <a:noFill/>
                          </a:ln>
                          <a:solidFill>
                            <a:schemeClr val="dk1"/>
                          </a:solidFill>
                          <a:effectLst/>
                          <a:latin typeface="メイリオ" panose="020B0604030504040204" pitchFamily="50" charset="-128"/>
                          <a:ea typeface="メイリオ" panose="020B0604030504040204" pitchFamily="50" charset="-128"/>
                          <a:cs typeface="+mn-cs"/>
                        </a:rPr>
                        <a:t>/</a:t>
                      </a:r>
                      <a:r>
                        <a:rPr kumimoji="1" lang="ja-JP" altLang="en-US" sz="1400" b="0" i="0" u="none" strike="noStrike" kern="1200" dirty="0">
                          <a:ln>
                            <a:noFill/>
                          </a:ln>
                          <a:solidFill>
                            <a:schemeClr val="dk1"/>
                          </a:solidFill>
                          <a:effectLst/>
                          <a:latin typeface="メイリオ" panose="020B0604030504040204" pitchFamily="50" charset="-128"/>
                          <a:ea typeface="メイリオ" panose="020B0604030504040204" pitchFamily="50" charset="-128"/>
                          <a:cs typeface="+mn-cs"/>
                        </a:rPr>
                        <a:t>長い音声</a:t>
                      </a:r>
                      <a:r>
                        <a:rPr kumimoji="1" lang="en-US" altLang="ja-JP" sz="1400" b="0" i="0" u="none" strike="noStrike" kern="1200" dirty="0">
                          <a:ln>
                            <a:noFill/>
                          </a:ln>
                          <a:solidFill>
                            <a:schemeClr val="dk1"/>
                          </a:solidFill>
                          <a:effectLst/>
                          <a:latin typeface="メイリオ" panose="020B0604030504040204" pitchFamily="50" charset="-128"/>
                          <a:ea typeface="メイリオ" panose="020B0604030504040204" pitchFamily="50" charset="-128"/>
                          <a:cs typeface="+mn-cs"/>
                        </a:rPr>
                        <a:t>/</a:t>
                      </a:r>
                      <a:r>
                        <a:rPr kumimoji="1" lang="ja-JP" altLang="en-US" sz="1400" b="0" i="0" u="none" strike="noStrike" kern="1200" dirty="0">
                          <a:ln>
                            <a:noFill/>
                          </a:ln>
                          <a:solidFill>
                            <a:schemeClr val="dk1"/>
                          </a:solidFill>
                          <a:effectLst/>
                          <a:latin typeface="メイリオ" panose="020B0604030504040204" pitchFamily="50" charset="-128"/>
                          <a:ea typeface="メイリオ" panose="020B0604030504040204" pitchFamily="50" charset="-128"/>
                          <a:cs typeface="+mn-cs"/>
                        </a:rPr>
                        <a:t>ストリーミング入力</a:t>
                      </a:r>
                      <a:r>
                        <a:rPr kumimoji="1" lang="en-US" altLang="ja-JP" sz="1400" b="0" i="0" u="none" strike="noStrike" kern="1200" dirty="0">
                          <a:ln>
                            <a:noFill/>
                          </a:ln>
                          <a:solidFill>
                            <a:schemeClr val="dk1"/>
                          </a:solidFill>
                          <a:effectLst/>
                          <a:latin typeface="メイリオ" panose="020B0604030504040204" pitchFamily="50" charset="-128"/>
                          <a:ea typeface="メイリオ" panose="020B0604030504040204" pitchFamily="50" charset="-128"/>
                          <a:cs typeface="+mn-cs"/>
                        </a:rPr>
                        <a:t>/</a:t>
                      </a:r>
                      <a:r>
                        <a:rPr kumimoji="1" lang="ja-JP" altLang="en-US" sz="1400" b="0" i="0" u="none" strike="noStrike" kern="1200" dirty="0">
                          <a:ln>
                            <a:noFill/>
                          </a:ln>
                          <a:solidFill>
                            <a:schemeClr val="dk1"/>
                          </a:solidFill>
                          <a:effectLst/>
                          <a:latin typeface="メイリオ" panose="020B0604030504040204" pitchFamily="50" charset="-128"/>
                          <a:ea typeface="メイリオ" panose="020B0604030504040204" pitchFamily="50" charset="-128"/>
                          <a:cs typeface="+mn-cs"/>
                        </a:rPr>
                        <a:t>異なる話者の分離</a:t>
                      </a:r>
                      <a:r>
                        <a:rPr kumimoji="1" lang="en-US" altLang="ja-JP" sz="1400" b="0" i="0" u="none" strike="noStrike" kern="1200" dirty="0">
                          <a:ln>
                            <a:noFill/>
                          </a:ln>
                          <a:solidFill>
                            <a:schemeClr val="dk1"/>
                          </a:solidFill>
                          <a:effectLst/>
                          <a:latin typeface="メイリオ" panose="020B0604030504040204" pitchFamily="50" charset="-128"/>
                          <a:ea typeface="メイリオ" panose="020B0604030504040204" pitchFamily="50" charset="-128"/>
                          <a:cs typeface="+mn-cs"/>
                        </a:rPr>
                        <a:t>/</a:t>
                      </a:r>
                      <a:r>
                        <a:rPr kumimoji="1" lang="ja-JP" altLang="en-US" sz="1400" b="0" i="0" u="none" strike="noStrike" kern="1200" dirty="0">
                          <a:ln>
                            <a:noFill/>
                          </a:ln>
                          <a:solidFill>
                            <a:schemeClr val="dk1"/>
                          </a:solidFill>
                          <a:effectLst/>
                          <a:latin typeface="メイリオ" panose="020B0604030504040204" pitchFamily="50" charset="-128"/>
                          <a:ea typeface="メイリオ" panose="020B0604030504040204" pitchFamily="50" charset="-128"/>
                          <a:cs typeface="+mn-cs"/>
                        </a:rPr>
                        <a:t>句読点挿入の自動化などの音声文字変換ができる。</a:t>
                      </a:r>
                      <a:endParaRPr kumimoji="1" lang="en-US" altLang="ja-JP" sz="1400" b="0" i="0" u="none" strike="noStrike" kern="1200" dirty="0">
                        <a:ln>
                          <a:noFill/>
                        </a:ln>
                        <a:solidFill>
                          <a:schemeClr val="dk1"/>
                        </a:solidFill>
                        <a:effectLst/>
                        <a:latin typeface="メイリオ" panose="020B0604030504040204" pitchFamily="50" charset="-128"/>
                        <a:ea typeface="メイリオ" panose="020B0604030504040204" pitchFamily="50" charset="-128"/>
                        <a:cs typeface="+mn-cs"/>
                      </a:endParaRPr>
                    </a:p>
                    <a:p>
                      <a:pPr marL="0" marR="0" lvl="0" indent="0" rtl="0" hangingPunct="0">
                        <a:lnSpc>
                          <a:spcPct val="100000"/>
                        </a:lnSpc>
                        <a:spcBef>
                          <a:spcPts val="0"/>
                        </a:spcBef>
                        <a:spcAft>
                          <a:spcPts val="0"/>
                        </a:spcAft>
                        <a:buNone/>
                        <a:tabLst/>
                      </a:pPr>
                      <a:endParaRPr lang="en-US" sz="1400" b="0" i="0" u="none" strike="noStrike" kern="1200" dirty="0">
                        <a:ln>
                          <a:noFill/>
                        </a:ln>
                        <a:latin typeface="メイリオ" panose="020B0604030504040204" pitchFamily="50" charset="-128"/>
                        <a:ea typeface="メイリオ" panose="020B0604030504040204" pitchFamily="50" charset="-128"/>
                        <a:cs typeface="Arial" pitchFamily="2"/>
                      </a:endParaRPr>
                    </a:p>
                  </a:txBody>
                  <a:tcPr/>
                </a:tc>
                <a:extLst>
                  <a:ext uri="{0D108BD9-81ED-4DB2-BD59-A6C34878D82A}">
                    <a16:rowId xmlns:a16="http://schemas.microsoft.com/office/drawing/2014/main" val="2773025095"/>
                  </a:ext>
                </a:extLst>
              </a:tr>
            </a:tbl>
          </a:graphicData>
        </a:graphic>
      </p:graphicFrame>
      <p:sp>
        <p:nvSpPr>
          <p:cNvPr id="12" name="タイトル 1">
            <a:extLst>
              <a:ext uri="{FF2B5EF4-FFF2-40B4-BE49-F238E27FC236}">
                <a16:creationId xmlns:a16="http://schemas.microsoft.com/office/drawing/2014/main" id="{11F01CFE-0205-42C4-82E9-96C3E59007F0}"/>
              </a:ext>
            </a:extLst>
          </p:cNvPr>
          <p:cNvSpPr txBox="1">
            <a:spLocks/>
          </p:cNvSpPr>
          <p:nvPr/>
        </p:nvSpPr>
        <p:spPr>
          <a:xfrm>
            <a:off x="191344" y="237624"/>
            <a:ext cx="10513169" cy="432048"/>
          </a:xfrm>
        </p:spPr>
        <p:txBody>
          <a:bodyPr anchor="b"/>
          <a:lstStyle>
            <a:lvl1pPr algn="ctr" rtl="0" eaLnBrk="1" fontAlgn="base" hangingPunct="1">
              <a:spcBef>
                <a:spcPct val="0"/>
              </a:spcBef>
              <a:spcAft>
                <a:spcPct val="0"/>
              </a:spcAft>
              <a:defRPr kumimoji="1" sz="6000">
                <a:solidFill>
                  <a:schemeClr val="tx2">
                    <a:lumMod val="50000"/>
                  </a:schemeClr>
                </a:solidFill>
                <a:latin typeface="游ゴシック" panose="020B0400000000000000" pitchFamily="50" charset="-128"/>
                <a:ea typeface="游ゴシック" panose="020B0400000000000000" pitchFamily="50" charset="-128"/>
                <a:cs typeface="Meiryo UI" panose="020B0604030504040204" pitchFamily="50" charset="-128"/>
              </a:defRPr>
            </a:lvl1pPr>
            <a:lvl2pPr algn="ctr" rtl="0" eaLnBrk="1" fontAlgn="base" hangingPunct="1">
              <a:spcBef>
                <a:spcPct val="0"/>
              </a:spcBef>
              <a:spcAft>
                <a:spcPct val="0"/>
              </a:spcAft>
              <a:defRPr kumimoji="1" sz="4400">
                <a:solidFill>
                  <a:srgbClr val="990033"/>
                </a:solidFill>
                <a:latin typeface="MS UI Gothic" pitchFamily="50" charset="-128"/>
                <a:ea typeface="MS UI Gothic" pitchFamily="50" charset="-128"/>
              </a:defRPr>
            </a:lvl2pPr>
            <a:lvl3pPr algn="ctr" rtl="0" eaLnBrk="1" fontAlgn="base" hangingPunct="1">
              <a:spcBef>
                <a:spcPct val="0"/>
              </a:spcBef>
              <a:spcAft>
                <a:spcPct val="0"/>
              </a:spcAft>
              <a:defRPr kumimoji="1" sz="4400">
                <a:solidFill>
                  <a:srgbClr val="990033"/>
                </a:solidFill>
                <a:latin typeface="MS UI Gothic" pitchFamily="50" charset="-128"/>
                <a:ea typeface="MS UI Gothic" pitchFamily="50" charset="-128"/>
              </a:defRPr>
            </a:lvl3pPr>
            <a:lvl4pPr algn="ctr" rtl="0" eaLnBrk="1" fontAlgn="base" hangingPunct="1">
              <a:spcBef>
                <a:spcPct val="0"/>
              </a:spcBef>
              <a:spcAft>
                <a:spcPct val="0"/>
              </a:spcAft>
              <a:defRPr kumimoji="1" sz="4400">
                <a:solidFill>
                  <a:srgbClr val="990033"/>
                </a:solidFill>
                <a:latin typeface="MS UI Gothic" pitchFamily="50" charset="-128"/>
                <a:ea typeface="MS UI Gothic" pitchFamily="50" charset="-128"/>
              </a:defRPr>
            </a:lvl4pPr>
            <a:lvl5pPr algn="ctr" rtl="0" eaLnBrk="1" fontAlgn="base" hangingPunct="1">
              <a:spcBef>
                <a:spcPct val="0"/>
              </a:spcBef>
              <a:spcAft>
                <a:spcPct val="0"/>
              </a:spcAft>
              <a:defRPr kumimoji="1" sz="4400">
                <a:solidFill>
                  <a:srgbClr val="990033"/>
                </a:solidFill>
                <a:latin typeface="MS UI Gothic" pitchFamily="50" charset="-128"/>
                <a:ea typeface="MS UI Gothic" pitchFamily="50" charset="-128"/>
              </a:defRPr>
            </a:lvl5pPr>
            <a:lvl6pPr marL="457200" algn="ctr" rtl="0" eaLnBrk="1" fontAlgn="base" hangingPunct="1">
              <a:spcBef>
                <a:spcPct val="0"/>
              </a:spcBef>
              <a:spcAft>
                <a:spcPct val="0"/>
              </a:spcAft>
              <a:defRPr kumimoji="1" sz="4400">
                <a:solidFill>
                  <a:srgbClr val="990033"/>
                </a:solidFill>
                <a:latin typeface="Garamond" pitchFamily="18" charset="0"/>
                <a:ea typeface="ＭＳ Ｐゴシック" pitchFamily="50" charset="-128"/>
              </a:defRPr>
            </a:lvl6pPr>
            <a:lvl7pPr marL="914400" algn="ctr" rtl="0" eaLnBrk="1" fontAlgn="base" hangingPunct="1">
              <a:spcBef>
                <a:spcPct val="0"/>
              </a:spcBef>
              <a:spcAft>
                <a:spcPct val="0"/>
              </a:spcAft>
              <a:defRPr kumimoji="1" sz="4400">
                <a:solidFill>
                  <a:srgbClr val="990033"/>
                </a:solidFill>
                <a:latin typeface="Garamond" pitchFamily="18" charset="0"/>
                <a:ea typeface="ＭＳ Ｐゴシック" pitchFamily="50" charset="-128"/>
              </a:defRPr>
            </a:lvl7pPr>
            <a:lvl8pPr marL="1371600" algn="ctr" rtl="0" eaLnBrk="1" fontAlgn="base" hangingPunct="1">
              <a:spcBef>
                <a:spcPct val="0"/>
              </a:spcBef>
              <a:spcAft>
                <a:spcPct val="0"/>
              </a:spcAft>
              <a:defRPr kumimoji="1" sz="4400">
                <a:solidFill>
                  <a:srgbClr val="990033"/>
                </a:solidFill>
                <a:latin typeface="Garamond" pitchFamily="18" charset="0"/>
                <a:ea typeface="ＭＳ Ｐゴシック" pitchFamily="50" charset="-128"/>
              </a:defRPr>
            </a:lvl8pPr>
            <a:lvl9pPr marL="1828800" algn="ctr" rtl="0" eaLnBrk="1" fontAlgn="base" hangingPunct="1">
              <a:spcBef>
                <a:spcPct val="0"/>
              </a:spcBef>
              <a:spcAft>
                <a:spcPct val="0"/>
              </a:spcAft>
              <a:defRPr kumimoji="1" sz="4400">
                <a:solidFill>
                  <a:srgbClr val="990033"/>
                </a:solidFill>
                <a:latin typeface="Garamond" pitchFamily="18" charset="0"/>
                <a:ea typeface="ＭＳ Ｐゴシック" pitchFamily="50" charset="-128"/>
              </a:defRPr>
            </a:lvl9pPr>
          </a:lstStyle>
          <a:p>
            <a:pPr algn="l"/>
            <a:r>
              <a:rPr lang="en-US" altLang="ja-JP" sz="2400" dirty="0">
                <a:solidFill>
                  <a:schemeClr val="tx1"/>
                </a:solidFill>
                <a:latin typeface="メイリオ" panose="020B0604030504040204" pitchFamily="50" charset="-128"/>
                <a:ea typeface="メイリオ" panose="020B0604030504040204" pitchFamily="50" charset="-128"/>
              </a:rPr>
              <a:t>5.</a:t>
            </a:r>
            <a:r>
              <a:rPr lang="ja-JP" altLang="en-US" sz="2400" dirty="0">
                <a:solidFill>
                  <a:schemeClr val="tx1"/>
                </a:solidFill>
                <a:latin typeface="メイリオ" panose="020B0604030504040204" pitchFamily="50" charset="-128"/>
                <a:ea typeface="メイリオ" panose="020B0604030504040204" pitchFamily="50" charset="-128"/>
              </a:rPr>
              <a:t> </a:t>
            </a:r>
            <a:r>
              <a:rPr lang="en-US" altLang="ja-JP" sz="2400" dirty="0">
                <a:solidFill>
                  <a:schemeClr val="tx1"/>
                </a:solidFill>
                <a:latin typeface="メイリオ" panose="020B0604030504040204" pitchFamily="50" charset="-128"/>
                <a:ea typeface="メイリオ" panose="020B0604030504040204" pitchFamily="50" charset="-128"/>
              </a:rPr>
              <a:t>AI</a:t>
            </a:r>
            <a:r>
              <a:rPr lang="ja-JP" altLang="en-US" sz="2400" dirty="0">
                <a:solidFill>
                  <a:schemeClr val="tx1"/>
                </a:solidFill>
                <a:latin typeface="メイリオ" panose="020B0604030504040204" pitchFamily="50" charset="-128"/>
                <a:ea typeface="メイリオ" panose="020B0604030504040204" pitchFamily="50" charset="-128"/>
              </a:rPr>
              <a:t>開発道場　～クラウド編～</a:t>
            </a:r>
          </a:p>
        </p:txBody>
      </p:sp>
      <p:grpSp>
        <p:nvGrpSpPr>
          <p:cNvPr id="13" name="グループ化 12">
            <a:extLst>
              <a:ext uri="{FF2B5EF4-FFF2-40B4-BE49-F238E27FC236}">
                <a16:creationId xmlns:a16="http://schemas.microsoft.com/office/drawing/2014/main" id="{3B99298A-E338-473F-B962-B0DBF3B470DA}"/>
              </a:ext>
            </a:extLst>
          </p:cNvPr>
          <p:cNvGrpSpPr/>
          <p:nvPr/>
        </p:nvGrpSpPr>
        <p:grpSpPr>
          <a:xfrm>
            <a:off x="479376" y="956038"/>
            <a:ext cx="8928992" cy="384721"/>
            <a:chOff x="417821" y="939885"/>
            <a:chExt cx="10225136" cy="328877"/>
          </a:xfrm>
        </p:grpSpPr>
        <p:sp>
          <p:nvSpPr>
            <p:cNvPr id="16" name="テキスト ボックス 15">
              <a:extLst>
                <a:ext uri="{FF2B5EF4-FFF2-40B4-BE49-F238E27FC236}">
                  <a16:creationId xmlns:a16="http://schemas.microsoft.com/office/drawing/2014/main" id="{F15894E9-160C-4C20-8503-63A77D6ABCFB}"/>
                </a:ext>
              </a:extLst>
            </p:cNvPr>
            <p:cNvSpPr txBox="1"/>
            <p:nvPr/>
          </p:nvSpPr>
          <p:spPr>
            <a:xfrm>
              <a:off x="417821" y="939885"/>
              <a:ext cx="10225136" cy="328877"/>
            </a:xfrm>
            <a:prstGeom prst="rect">
              <a:avLst/>
            </a:prstGeom>
            <a:noFill/>
          </p:spPr>
          <p:txBody>
            <a:bodyPr wrap="square" rtlCol="0">
              <a:spAutoFit/>
            </a:bodyPr>
            <a:lstStyle/>
            <a:p>
              <a:r>
                <a:rPr lang="en-US" altLang="ja-JP" sz="1900" b="1" dirty="0">
                  <a:latin typeface="メイリオ" panose="020B0604030504040204" pitchFamily="50" charset="-128"/>
                  <a:ea typeface="メイリオ" panose="020B0604030504040204" pitchFamily="50" charset="-128"/>
                </a:rPr>
                <a:t>AWS</a:t>
              </a:r>
              <a:r>
                <a:rPr lang="ja-JP" altLang="en-US" sz="1900" b="1" dirty="0">
                  <a:latin typeface="メイリオ" panose="020B0604030504040204" pitchFamily="50" charset="-128"/>
                  <a:ea typeface="メイリオ" panose="020B0604030504040204" pitchFamily="50" charset="-128"/>
                </a:rPr>
                <a:t>と</a:t>
              </a:r>
              <a:r>
                <a:rPr lang="en-US" altLang="ja-JP" sz="1900" b="1" dirty="0">
                  <a:latin typeface="メイリオ" panose="020B0604030504040204" pitchFamily="50" charset="-128"/>
                  <a:ea typeface="メイリオ" panose="020B0604030504040204" pitchFamily="50" charset="-128"/>
                </a:rPr>
                <a:t>Google Cloud</a:t>
              </a:r>
              <a:r>
                <a:rPr lang="ja-JP" altLang="en-US" sz="1900" b="1" dirty="0">
                  <a:latin typeface="メイリオ" panose="020B0604030504040204" pitchFamily="50" charset="-128"/>
                  <a:ea typeface="メイリオ" panose="020B0604030504040204" pitchFamily="50" charset="-128"/>
                </a:rPr>
                <a:t>の機械学習サービスについて</a:t>
              </a:r>
            </a:p>
          </p:txBody>
        </p:sp>
        <p:cxnSp>
          <p:nvCxnSpPr>
            <p:cNvPr id="17" name="直線コネクタ 16">
              <a:extLst>
                <a:ext uri="{FF2B5EF4-FFF2-40B4-BE49-F238E27FC236}">
                  <a16:creationId xmlns:a16="http://schemas.microsoft.com/office/drawing/2014/main" id="{5959BD2F-6823-48D3-8A5C-865B5BEC0DFD}"/>
                </a:ext>
              </a:extLst>
            </p:cNvPr>
            <p:cNvCxnSpPr>
              <a:cxnSpLocks/>
            </p:cNvCxnSpPr>
            <p:nvPr/>
          </p:nvCxnSpPr>
          <p:spPr bwMode="auto">
            <a:xfrm flipV="1">
              <a:off x="471774" y="1266490"/>
              <a:ext cx="10088722" cy="2271"/>
            </a:xfrm>
            <a:prstGeom prst="line">
              <a:avLst/>
            </a:prstGeom>
            <a:solidFill>
              <a:schemeClr val="accent1"/>
            </a:solidFill>
            <a:ln w="57150" cap="flat" cmpd="sng" algn="ctr">
              <a:solidFill>
                <a:srgbClr val="0000CC"/>
              </a:solidFill>
              <a:prstDash val="solid"/>
              <a:round/>
              <a:headEnd type="none" w="med" len="med"/>
              <a:tailEnd type="none" w="med" len="med"/>
            </a:ln>
            <a:effectLst/>
          </p:spPr>
        </p:cxnSp>
      </p:grpSp>
    </p:spTree>
    <p:extLst>
      <p:ext uri="{BB962C8B-B14F-4D97-AF65-F5344CB8AC3E}">
        <p14:creationId xmlns:p14="http://schemas.microsoft.com/office/powerpoint/2010/main" val="17730692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タイトル 1">
            <a:extLst>
              <a:ext uri="{FF2B5EF4-FFF2-40B4-BE49-F238E27FC236}">
                <a16:creationId xmlns:a16="http://schemas.microsoft.com/office/drawing/2014/main" id="{11F01CFE-0205-42C4-82E9-96C3E59007F0}"/>
              </a:ext>
            </a:extLst>
          </p:cNvPr>
          <p:cNvSpPr txBox="1">
            <a:spLocks/>
          </p:cNvSpPr>
          <p:nvPr/>
        </p:nvSpPr>
        <p:spPr>
          <a:xfrm>
            <a:off x="191344" y="237624"/>
            <a:ext cx="10513169" cy="432048"/>
          </a:xfrm>
        </p:spPr>
        <p:txBody>
          <a:bodyPr anchor="b"/>
          <a:lstStyle>
            <a:lvl1pPr algn="ctr" rtl="0" eaLnBrk="1" fontAlgn="base" hangingPunct="1">
              <a:spcBef>
                <a:spcPct val="0"/>
              </a:spcBef>
              <a:spcAft>
                <a:spcPct val="0"/>
              </a:spcAft>
              <a:defRPr kumimoji="1" sz="6000">
                <a:solidFill>
                  <a:schemeClr val="tx2">
                    <a:lumMod val="50000"/>
                  </a:schemeClr>
                </a:solidFill>
                <a:latin typeface="游ゴシック" panose="020B0400000000000000" pitchFamily="50" charset="-128"/>
                <a:ea typeface="游ゴシック" panose="020B0400000000000000" pitchFamily="50" charset="-128"/>
                <a:cs typeface="Meiryo UI" panose="020B0604030504040204" pitchFamily="50" charset="-128"/>
              </a:defRPr>
            </a:lvl1pPr>
            <a:lvl2pPr algn="ctr" rtl="0" eaLnBrk="1" fontAlgn="base" hangingPunct="1">
              <a:spcBef>
                <a:spcPct val="0"/>
              </a:spcBef>
              <a:spcAft>
                <a:spcPct val="0"/>
              </a:spcAft>
              <a:defRPr kumimoji="1" sz="4400">
                <a:solidFill>
                  <a:srgbClr val="990033"/>
                </a:solidFill>
                <a:latin typeface="MS UI Gothic" pitchFamily="50" charset="-128"/>
                <a:ea typeface="MS UI Gothic" pitchFamily="50" charset="-128"/>
              </a:defRPr>
            </a:lvl2pPr>
            <a:lvl3pPr algn="ctr" rtl="0" eaLnBrk="1" fontAlgn="base" hangingPunct="1">
              <a:spcBef>
                <a:spcPct val="0"/>
              </a:spcBef>
              <a:spcAft>
                <a:spcPct val="0"/>
              </a:spcAft>
              <a:defRPr kumimoji="1" sz="4400">
                <a:solidFill>
                  <a:srgbClr val="990033"/>
                </a:solidFill>
                <a:latin typeface="MS UI Gothic" pitchFamily="50" charset="-128"/>
                <a:ea typeface="MS UI Gothic" pitchFamily="50" charset="-128"/>
              </a:defRPr>
            </a:lvl3pPr>
            <a:lvl4pPr algn="ctr" rtl="0" eaLnBrk="1" fontAlgn="base" hangingPunct="1">
              <a:spcBef>
                <a:spcPct val="0"/>
              </a:spcBef>
              <a:spcAft>
                <a:spcPct val="0"/>
              </a:spcAft>
              <a:defRPr kumimoji="1" sz="4400">
                <a:solidFill>
                  <a:srgbClr val="990033"/>
                </a:solidFill>
                <a:latin typeface="MS UI Gothic" pitchFamily="50" charset="-128"/>
                <a:ea typeface="MS UI Gothic" pitchFamily="50" charset="-128"/>
              </a:defRPr>
            </a:lvl4pPr>
            <a:lvl5pPr algn="ctr" rtl="0" eaLnBrk="1" fontAlgn="base" hangingPunct="1">
              <a:spcBef>
                <a:spcPct val="0"/>
              </a:spcBef>
              <a:spcAft>
                <a:spcPct val="0"/>
              </a:spcAft>
              <a:defRPr kumimoji="1" sz="4400">
                <a:solidFill>
                  <a:srgbClr val="990033"/>
                </a:solidFill>
                <a:latin typeface="MS UI Gothic" pitchFamily="50" charset="-128"/>
                <a:ea typeface="MS UI Gothic" pitchFamily="50" charset="-128"/>
              </a:defRPr>
            </a:lvl5pPr>
            <a:lvl6pPr marL="457200" algn="ctr" rtl="0" eaLnBrk="1" fontAlgn="base" hangingPunct="1">
              <a:spcBef>
                <a:spcPct val="0"/>
              </a:spcBef>
              <a:spcAft>
                <a:spcPct val="0"/>
              </a:spcAft>
              <a:defRPr kumimoji="1" sz="4400">
                <a:solidFill>
                  <a:srgbClr val="990033"/>
                </a:solidFill>
                <a:latin typeface="Garamond" pitchFamily="18" charset="0"/>
                <a:ea typeface="ＭＳ Ｐゴシック" pitchFamily="50" charset="-128"/>
              </a:defRPr>
            </a:lvl6pPr>
            <a:lvl7pPr marL="914400" algn="ctr" rtl="0" eaLnBrk="1" fontAlgn="base" hangingPunct="1">
              <a:spcBef>
                <a:spcPct val="0"/>
              </a:spcBef>
              <a:spcAft>
                <a:spcPct val="0"/>
              </a:spcAft>
              <a:defRPr kumimoji="1" sz="4400">
                <a:solidFill>
                  <a:srgbClr val="990033"/>
                </a:solidFill>
                <a:latin typeface="Garamond" pitchFamily="18" charset="0"/>
                <a:ea typeface="ＭＳ Ｐゴシック" pitchFamily="50" charset="-128"/>
              </a:defRPr>
            </a:lvl7pPr>
            <a:lvl8pPr marL="1371600" algn="ctr" rtl="0" eaLnBrk="1" fontAlgn="base" hangingPunct="1">
              <a:spcBef>
                <a:spcPct val="0"/>
              </a:spcBef>
              <a:spcAft>
                <a:spcPct val="0"/>
              </a:spcAft>
              <a:defRPr kumimoji="1" sz="4400">
                <a:solidFill>
                  <a:srgbClr val="990033"/>
                </a:solidFill>
                <a:latin typeface="Garamond" pitchFamily="18" charset="0"/>
                <a:ea typeface="ＭＳ Ｐゴシック" pitchFamily="50" charset="-128"/>
              </a:defRPr>
            </a:lvl8pPr>
            <a:lvl9pPr marL="1828800" algn="ctr" rtl="0" eaLnBrk="1" fontAlgn="base" hangingPunct="1">
              <a:spcBef>
                <a:spcPct val="0"/>
              </a:spcBef>
              <a:spcAft>
                <a:spcPct val="0"/>
              </a:spcAft>
              <a:defRPr kumimoji="1" sz="4400">
                <a:solidFill>
                  <a:srgbClr val="990033"/>
                </a:solidFill>
                <a:latin typeface="Garamond" pitchFamily="18" charset="0"/>
                <a:ea typeface="ＭＳ Ｐゴシック" pitchFamily="50" charset="-128"/>
              </a:defRPr>
            </a:lvl9pPr>
          </a:lstStyle>
          <a:p>
            <a:pPr algn="l"/>
            <a:r>
              <a:rPr lang="en-US" altLang="ja-JP" sz="2400" dirty="0">
                <a:solidFill>
                  <a:schemeClr val="tx1"/>
                </a:solidFill>
                <a:latin typeface="メイリオ" panose="020B0604030504040204" pitchFamily="50" charset="-128"/>
                <a:ea typeface="メイリオ" panose="020B0604030504040204" pitchFamily="50" charset="-128"/>
              </a:rPr>
              <a:t>5.</a:t>
            </a:r>
            <a:r>
              <a:rPr lang="ja-JP" altLang="en-US" sz="2400" dirty="0">
                <a:solidFill>
                  <a:schemeClr val="tx1"/>
                </a:solidFill>
                <a:latin typeface="メイリオ" panose="020B0604030504040204" pitchFamily="50" charset="-128"/>
                <a:ea typeface="メイリオ" panose="020B0604030504040204" pitchFamily="50" charset="-128"/>
              </a:rPr>
              <a:t> </a:t>
            </a:r>
            <a:r>
              <a:rPr lang="en-US" altLang="ja-JP" sz="2400" dirty="0">
                <a:solidFill>
                  <a:schemeClr val="tx1"/>
                </a:solidFill>
                <a:latin typeface="メイリオ" panose="020B0604030504040204" pitchFamily="50" charset="-128"/>
                <a:ea typeface="メイリオ" panose="020B0604030504040204" pitchFamily="50" charset="-128"/>
              </a:rPr>
              <a:t>AI</a:t>
            </a:r>
            <a:r>
              <a:rPr lang="ja-JP" altLang="en-US" sz="2400" dirty="0">
                <a:solidFill>
                  <a:schemeClr val="tx1"/>
                </a:solidFill>
                <a:latin typeface="メイリオ" panose="020B0604030504040204" pitchFamily="50" charset="-128"/>
                <a:ea typeface="メイリオ" panose="020B0604030504040204" pitchFamily="50" charset="-128"/>
              </a:rPr>
              <a:t>開発道場　～クラウド編～</a:t>
            </a:r>
          </a:p>
        </p:txBody>
      </p:sp>
      <p:grpSp>
        <p:nvGrpSpPr>
          <p:cNvPr id="13" name="グループ化 12">
            <a:extLst>
              <a:ext uri="{FF2B5EF4-FFF2-40B4-BE49-F238E27FC236}">
                <a16:creationId xmlns:a16="http://schemas.microsoft.com/office/drawing/2014/main" id="{3B99298A-E338-473F-B962-B0DBF3B470DA}"/>
              </a:ext>
            </a:extLst>
          </p:cNvPr>
          <p:cNvGrpSpPr/>
          <p:nvPr/>
        </p:nvGrpSpPr>
        <p:grpSpPr>
          <a:xfrm>
            <a:off x="479376" y="956038"/>
            <a:ext cx="8928992" cy="384721"/>
            <a:chOff x="417821" y="939885"/>
            <a:chExt cx="10225136" cy="328877"/>
          </a:xfrm>
        </p:grpSpPr>
        <p:sp>
          <p:nvSpPr>
            <p:cNvPr id="16" name="テキスト ボックス 15">
              <a:extLst>
                <a:ext uri="{FF2B5EF4-FFF2-40B4-BE49-F238E27FC236}">
                  <a16:creationId xmlns:a16="http://schemas.microsoft.com/office/drawing/2014/main" id="{F15894E9-160C-4C20-8503-63A77D6ABCFB}"/>
                </a:ext>
              </a:extLst>
            </p:cNvPr>
            <p:cNvSpPr txBox="1"/>
            <p:nvPr/>
          </p:nvSpPr>
          <p:spPr>
            <a:xfrm>
              <a:off x="417821" y="939885"/>
              <a:ext cx="10225136" cy="328877"/>
            </a:xfrm>
            <a:prstGeom prst="rect">
              <a:avLst/>
            </a:prstGeom>
            <a:noFill/>
          </p:spPr>
          <p:txBody>
            <a:bodyPr wrap="square" rtlCol="0">
              <a:spAutoFit/>
            </a:bodyPr>
            <a:lstStyle/>
            <a:p>
              <a:r>
                <a:rPr lang="en-US" altLang="ja-JP" sz="1900" b="1" dirty="0">
                  <a:latin typeface="メイリオ" panose="020B0604030504040204" pitchFamily="50" charset="-128"/>
                  <a:ea typeface="メイリオ" panose="020B0604030504040204" pitchFamily="50" charset="-128"/>
                </a:rPr>
                <a:t>AWS</a:t>
              </a:r>
              <a:r>
                <a:rPr lang="ja-JP" altLang="en-US" sz="1900" b="1" dirty="0">
                  <a:latin typeface="メイリオ" panose="020B0604030504040204" pitchFamily="50" charset="-128"/>
                  <a:ea typeface="メイリオ" panose="020B0604030504040204" pitchFamily="50" charset="-128"/>
                </a:rPr>
                <a:t>と</a:t>
              </a:r>
              <a:r>
                <a:rPr lang="en-US" altLang="ja-JP" sz="1900" b="1" dirty="0">
                  <a:latin typeface="メイリオ" panose="020B0604030504040204" pitchFamily="50" charset="-128"/>
                  <a:ea typeface="メイリオ" panose="020B0604030504040204" pitchFamily="50" charset="-128"/>
                </a:rPr>
                <a:t>Google Cloud</a:t>
              </a:r>
              <a:r>
                <a:rPr lang="ja-JP" altLang="en-US" sz="1900" b="1" dirty="0">
                  <a:latin typeface="メイリオ" panose="020B0604030504040204" pitchFamily="50" charset="-128"/>
                  <a:ea typeface="メイリオ" panose="020B0604030504040204" pitchFamily="50" charset="-128"/>
                </a:rPr>
                <a:t>の機械学習サービスについて</a:t>
              </a:r>
            </a:p>
          </p:txBody>
        </p:sp>
        <p:cxnSp>
          <p:nvCxnSpPr>
            <p:cNvPr id="17" name="直線コネクタ 16">
              <a:extLst>
                <a:ext uri="{FF2B5EF4-FFF2-40B4-BE49-F238E27FC236}">
                  <a16:creationId xmlns:a16="http://schemas.microsoft.com/office/drawing/2014/main" id="{5959BD2F-6823-48D3-8A5C-865B5BEC0DFD}"/>
                </a:ext>
              </a:extLst>
            </p:cNvPr>
            <p:cNvCxnSpPr>
              <a:cxnSpLocks/>
            </p:cNvCxnSpPr>
            <p:nvPr/>
          </p:nvCxnSpPr>
          <p:spPr bwMode="auto">
            <a:xfrm flipV="1">
              <a:off x="471774" y="1266490"/>
              <a:ext cx="10088722" cy="2271"/>
            </a:xfrm>
            <a:prstGeom prst="line">
              <a:avLst/>
            </a:prstGeom>
            <a:solidFill>
              <a:schemeClr val="accent1"/>
            </a:solidFill>
            <a:ln w="57150" cap="flat" cmpd="sng" algn="ctr">
              <a:solidFill>
                <a:srgbClr val="0000CC"/>
              </a:solidFill>
              <a:prstDash val="solid"/>
              <a:round/>
              <a:headEnd type="none" w="med" len="med"/>
              <a:tailEnd type="none" w="med" len="med"/>
            </a:ln>
            <a:effectLst/>
          </p:spPr>
        </p:cxnSp>
      </p:grpSp>
      <p:grpSp>
        <p:nvGrpSpPr>
          <p:cNvPr id="18" name="グループ化 17">
            <a:extLst>
              <a:ext uri="{FF2B5EF4-FFF2-40B4-BE49-F238E27FC236}">
                <a16:creationId xmlns:a16="http://schemas.microsoft.com/office/drawing/2014/main" id="{267C4865-7BD5-4486-9BF4-47515FFF0475}"/>
              </a:ext>
            </a:extLst>
          </p:cNvPr>
          <p:cNvGrpSpPr/>
          <p:nvPr/>
        </p:nvGrpSpPr>
        <p:grpSpPr>
          <a:xfrm>
            <a:off x="2655002" y="1507744"/>
            <a:ext cx="9273646" cy="2641336"/>
            <a:chOff x="890975" y="1273292"/>
            <a:chExt cx="11037673" cy="2977134"/>
          </a:xfrm>
        </p:grpSpPr>
        <p:pic>
          <p:nvPicPr>
            <p:cNvPr id="19" name="図 18">
              <a:extLst>
                <a:ext uri="{FF2B5EF4-FFF2-40B4-BE49-F238E27FC236}">
                  <a16:creationId xmlns:a16="http://schemas.microsoft.com/office/drawing/2014/main" id="{17CEDC3E-CB1D-4830-9ACE-17BFBE743EDE}"/>
                </a:ext>
              </a:extLst>
            </p:cNvPr>
            <p:cNvPicPr>
              <a:picLocks noChangeAspect="1"/>
            </p:cNvPicPr>
            <p:nvPr/>
          </p:nvPicPr>
          <p:blipFill>
            <a:blip r:embed="rId2"/>
            <a:stretch>
              <a:fillRect/>
            </a:stretch>
          </p:blipFill>
          <p:spPr>
            <a:xfrm>
              <a:off x="890975" y="1273292"/>
              <a:ext cx="5421049" cy="2977134"/>
            </a:xfrm>
            <a:prstGeom prst="rect">
              <a:avLst/>
            </a:prstGeom>
          </p:spPr>
        </p:pic>
        <p:pic>
          <p:nvPicPr>
            <p:cNvPr id="20" name="図 19">
              <a:extLst>
                <a:ext uri="{FF2B5EF4-FFF2-40B4-BE49-F238E27FC236}">
                  <a16:creationId xmlns:a16="http://schemas.microsoft.com/office/drawing/2014/main" id="{C0FC8FFA-E58F-4E80-8EBF-9C1EC749E53C}"/>
                </a:ext>
              </a:extLst>
            </p:cNvPr>
            <p:cNvPicPr>
              <a:picLocks noChangeAspect="1"/>
            </p:cNvPicPr>
            <p:nvPr/>
          </p:nvPicPr>
          <p:blipFill>
            <a:blip r:embed="rId3"/>
            <a:stretch>
              <a:fillRect/>
            </a:stretch>
          </p:blipFill>
          <p:spPr>
            <a:xfrm>
              <a:off x="6507599" y="1273292"/>
              <a:ext cx="5421049" cy="2977134"/>
            </a:xfrm>
            <a:prstGeom prst="rect">
              <a:avLst/>
            </a:prstGeom>
          </p:spPr>
        </p:pic>
        <p:sp>
          <p:nvSpPr>
            <p:cNvPr id="21" name="四角形: 角を丸くする 20">
              <a:extLst>
                <a:ext uri="{FF2B5EF4-FFF2-40B4-BE49-F238E27FC236}">
                  <a16:creationId xmlns:a16="http://schemas.microsoft.com/office/drawing/2014/main" id="{EE767F51-DE7A-4BB0-8EEF-33B9B5A1170D}"/>
                </a:ext>
              </a:extLst>
            </p:cNvPr>
            <p:cNvSpPr/>
            <p:nvPr/>
          </p:nvSpPr>
          <p:spPr bwMode="auto">
            <a:xfrm>
              <a:off x="10484886" y="2044844"/>
              <a:ext cx="1334825" cy="1528172"/>
            </a:xfrm>
            <a:prstGeom prst="roundRect">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400" b="0" i="0" u="none" strike="noStrike" cap="none" normalizeH="0" baseline="0" dirty="0">
                <a:ln>
                  <a:noFill/>
                </a:ln>
                <a:solidFill>
                  <a:schemeClr val="tx1"/>
                </a:solidFill>
                <a:effectLst/>
                <a:latin typeface="游ゴシック" panose="020B0400000000000000" pitchFamily="50" charset="-128"/>
                <a:ea typeface="游ゴシック" panose="020B0400000000000000" pitchFamily="50" charset="-128"/>
              </a:endParaRPr>
            </a:p>
          </p:txBody>
        </p:sp>
        <p:sp>
          <p:nvSpPr>
            <p:cNvPr id="22" name="四角形: 角を丸くする 21">
              <a:extLst>
                <a:ext uri="{FF2B5EF4-FFF2-40B4-BE49-F238E27FC236}">
                  <a16:creationId xmlns:a16="http://schemas.microsoft.com/office/drawing/2014/main" id="{5072673F-8841-4C63-B538-0D121F5B73C2}"/>
                </a:ext>
              </a:extLst>
            </p:cNvPr>
            <p:cNvSpPr/>
            <p:nvPr/>
          </p:nvSpPr>
          <p:spPr bwMode="auto">
            <a:xfrm>
              <a:off x="4995430" y="2132856"/>
              <a:ext cx="1033893" cy="447421"/>
            </a:xfrm>
            <a:prstGeom prst="roundRect">
              <a:avLst/>
            </a:prstGeom>
            <a:no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en-US" altLang="ja-JP" sz="800" dirty="0">
                  <a:latin typeface="Arial Black" panose="020B0A04020102020204" pitchFamily="34" charset="0"/>
                  <a:ea typeface="Meiryo UI" panose="020B0604030504040204" pitchFamily="50" charset="-128"/>
                </a:rPr>
                <a:t>Amazon </a:t>
              </a:r>
              <a:r>
                <a:rPr lang="en-US" altLang="ja-JP" sz="800" dirty="0" err="1">
                  <a:latin typeface="Arial Black" panose="020B0A04020102020204" pitchFamily="34" charset="0"/>
                  <a:ea typeface="Meiryo UI" panose="020B0604030504040204" pitchFamily="50" charset="-128"/>
                </a:rPr>
                <a:t>SageMaker</a:t>
              </a:r>
              <a:endParaRPr kumimoji="1" lang="ja-JP" altLang="en-US" sz="800" i="0" u="none" strike="noStrike" cap="none" normalizeH="0" baseline="0" dirty="0">
                <a:ln>
                  <a:noFill/>
                </a:ln>
                <a:effectLst/>
                <a:latin typeface="Arial Black" panose="020B0A04020102020204" pitchFamily="34" charset="0"/>
                <a:ea typeface="Meiryo UI" panose="020B0604030504040204" pitchFamily="50" charset="-128"/>
              </a:endParaRPr>
            </a:p>
          </p:txBody>
        </p:sp>
      </p:grpSp>
      <p:sp>
        <p:nvSpPr>
          <p:cNvPr id="23" name="四角形: 角を丸くする 22">
            <a:extLst>
              <a:ext uri="{FF2B5EF4-FFF2-40B4-BE49-F238E27FC236}">
                <a16:creationId xmlns:a16="http://schemas.microsoft.com/office/drawing/2014/main" id="{AA380D9E-2138-4848-BDEF-4749370CD493}"/>
              </a:ext>
            </a:extLst>
          </p:cNvPr>
          <p:cNvSpPr/>
          <p:nvPr/>
        </p:nvSpPr>
        <p:spPr bwMode="auto">
          <a:xfrm>
            <a:off x="6047142" y="2211044"/>
            <a:ext cx="1019541" cy="569884"/>
          </a:xfrm>
          <a:prstGeom prst="roundRect">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400" b="0" i="0" u="none" strike="noStrike" cap="none" normalizeH="0" baseline="0" dirty="0">
              <a:ln>
                <a:noFill/>
              </a:ln>
              <a:solidFill>
                <a:schemeClr val="tx1"/>
              </a:solidFill>
              <a:effectLst/>
              <a:latin typeface="游ゴシック" panose="020B0400000000000000" pitchFamily="50" charset="-128"/>
              <a:ea typeface="游ゴシック" panose="020B0400000000000000" pitchFamily="50" charset="-128"/>
            </a:endParaRPr>
          </a:p>
        </p:txBody>
      </p:sp>
      <p:sp>
        <p:nvSpPr>
          <p:cNvPr id="3" name="コンテンツ プレースホルダー 2">
            <a:extLst>
              <a:ext uri="{FF2B5EF4-FFF2-40B4-BE49-F238E27FC236}">
                <a16:creationId xmlns:a16="http://schemas.microsoft.com/office/drawing/2014/main" id="{745BB085-C0E0-4098-A156-0CB8A1185467}"/>
              </a:ext>
            </a:extLst>
          </p:cNvPr>
          <p:cNvSpPr>
            <a:spLocks noGrp="1"/>
          </p:cNvSpPr>
          <p:nvPr>
            <p:ph idx="1"/>
          </p:nvPr>
        </p:nvSpPr>
        <p:spPr/>
        <p:txBody>
          <a:bodyPr/>
          <a:lstStyle/>
          <a:p>
            <a:endParaRPr lang="ja-JP" altLang="en-US"/>
          </a:p>
        </p:txBody>
      </p:sp>
      <p:graphicFrame>
        <p:nvGraphicFramePr>
          <p:cNvPr id="24" name="表 3">
            <a:extLst>
              <a:ext uri="{FF2B5EF4-FFF2-40B4-BE49-F238E27FC236}">
                <a16:creationId xmlns:a16="http://schemas.microsoft.com/office/drawing/2014/main" id="{1BCF0D7A-5D9C-4DBA-9CE9-C5C7BFA4A191}"/>
              </a:ext>
            </a:extLst>
          </p:cNvPr>
          <p:cNvGraphicFramePr>
            <a:graphicFrameLocks/>
          </p:cNvGraphicFramePr>
          <p:nvPr>
            <p:extLst>
              <p:ext uri="{D42A27DB-BD31-4B8C-83A1-F6EECF244321}">
                <p14:modId xmlns:p14="http://schemas.microsoft.com/office/powerpoint/2010/main" val="167412296"/>
              </p:ext>
            </p:extLst>
          </p:nvPr>
        </p:nvGraphicFramePr>
        <p:xfrm>
          <a:off x="1036679" y="4194326"/>
          <a:ext cx="10891969" cy="1762479"/>
        </p:xfrm>
        <a:graphic>
          <a:graphicData uri="http://schemas.openxmlformats.org/drawingml/2006/table">
            <a:tbl>
              <a:tblPr firstRow="1" bandRow="1">
                <a:tableStyleId>{5C22544A-7EE6-4342-B048-85BDC9FD1C3A}</a:tableStyleId>
              </a:tblPr>
              <a:tblGrid>
                <a:gridCol w="1486220">
                  <a:extLst>
                    <a:ext uri="{9D8B030D-6E8A-4147-A177-3AD203B41FA5}">
                      <a16:colId xmlns:a16="http://schemas.microsoft.com/office/drawing/2014/main" val="395139407"/>
                    </a:ext>
                  </a:extLst>
                </a:gridCol>
                <a:gridCol w="4702875">
                  <a:extLst>
                    <a:ext uri="{9D8B030D-6E8A-4147-A177-3AD203B41FA5}">
                      <a16:colId xmlns:a16="http://schemas.microsoft.com/office/drawing/2014/main" val="169353183"/>
                    </a:ext>
                  </a:extLst>
                </a:gridCol>
                <a:gridCol w="4702874">
                  <a:extLst>
                    <a:ext uri="{9D8B030D-6E8A-4147-A177-3AD203B41FA5}">
                      <a16:colId xmlns:a16="http://schemas.microsoft.com/office/drawing/2014/main" val="248859023"/>
                    </a:ext>
                  </a:extLst>
                </a:gridCol>
              </a:tblGrid>
              <a:tr h="345159">
                <a:tc>
                  <a:txBody>
                    <a:bodyPr/>
                    <a:lstStyle/>
                    <a:p>
                      <a:pPr marL="0" marR="0" lvl="0" indent="0" rtl="0" hangingPunct="0">
                        <a:lnSpc>
                          <a:spcPct val="100000"/>
                        </a:lnSpc>
                        <a:spcBef>
                          <a:spcPts val="0"/>
                        </a:spcBef>
                        <a:spcAft>
                          <a:spcPts val="0"/>
                        </a:spcAft>
                        <a:buNone/>
                        <a:tabLst/>
                      </a:pPr>
                      <a:endParaRPr lang="en-US" sz="1400" b="0" i="0" u="none" strike="noStrike" kern="1200" dirty="0">
                        <a:ln>
                          <a:noFill/>
                        </a:ln>
                        <a:latin typeface="メイリオ" panose="020B0604030504040204" pitchFamily="50" charset="-128"/>
                        <a:ea typeface="メイリオ" panose="020B0604030504040204" pitchFamily="50" charset="-128"/>
                        <a:cs typeface="Arial" pitchFamily="2"/>
                      </a:endParaRPr>
                    </a:p>
                  </a:txBody>
                  <a:tcPr/>
                </a:tc>
                <a:tc>
                  <a:txBody>
                    <a:bodyPr/>
                    <a:lstStyle/>
                    <a:p>
                      <a:pPr marL="0" marR="0" lvl="0" indent="0" algn="ctr" rtl="0" hangingPunct="0">
                        <a:lnSpc>
                          <a:spcPct val="100000"/>
                        </a:lnSpc>
                        <a:spcBef>
                          <a:spcPts val="0"/>
                        </a:spcBef>
                        <a:spcAft>
                          <a:spcPts val="0"/>
                        </a:spcAft>
                        <a:buNone/>
                        <a:tabLst/>
                      </a:pPr>
                      <a:r>
                        <a:rPr lang="en-US" sz="1400" b="0" i="0" u="none" strike="noStrike" kern="1200" dirty="0">
                          <a:ln>
                            <a:noFill/>
                          </a:ln>
                          <a:latin typeface="メイリオ" panose="020B0604030504040204" pitchFamily="50" charset="-128"/>
                          <a:ea typeface="メイリオ" panose="020B0604030504040204" pitchFamily="50" charset="-128"/>
                          <a:cs typeface="Arial" pitchFamily="2"/>
                        </a:rPr>
                        <a:t>AWS </a:t>
                      </a:r>
                      <a:r>
                        <a:rPr lang="en-US" altLang="ja-JP" sz="1400" b="0" i="0" u="none" strike="noStrike" kern="1200" dirty="0">
                          <a:ln>
                            <a:noFill/>
                          </a:ln>
                          <a:latin typeface="メイリオ" panose="020B0604030504040204" pitchFamily="50" charset="-128"/>
                          <a:ea typeface="メイリオ" panose="020B0604030504040204" pitchFamily="50" charset="-128"/>
                          <a:cs typeface="Arial" pitchFamily="2"/>
                        </a:rPr>
                        <a:t>(Amazon Web Services)</a:t>
                      </a:r>
                      <a:endParaRPr lang="en-US" sz="1400" b="0" i="0" u="none" strike="noStrike" kern="1200" dirty="0">
                        <a:ln>
                          <a:noFill/>
                        </a:ln>
                        <a:latin typeface="メイリオ" panose="020B0604030504040204" pitchFamily="50" charset="-128"/>
                        <a:ea typeface="メイリオ" panose="020B0604030504040204" pitchFamily="50" charset="-128"/>
                        <a:cs typeface="Arial" pitchFamily="2"/>
                      </a:endParaRPr>
                    </a:p>
                  </a:txBody>
                  <a:tcPr/>
                </a:tc>
                <a:tc>
                  <a:txBody>
                    <a:bodyPr/>
                    <a:lstStyle/>
                    <a:p>
                      <a:pPr marL="0" marR="0" lvl="0" indent="0" algn="ctr" rtl="0" hangingPunct="0">
                        <a:lnSpc>
                          <a:spcPct val="100000"/>
                        </a:lnSpc>
                        <a:spcBef>
                          <a:spcPts val="0"/>
                        </a:spcBef>
                        <a:spcAft>
                          <a:spcPts val="0"/>
                        </a:spcAft>
                        <a:buNone/>
                        <a:tabLst/>
                      </a:pPr>
                      <a:r>
                        <a:rPr lang="en-US" sz="1400" b="0" i="0" u="none" strike="noStrike" kern="1200" dirty="0">
                          <a:ln>
                            <a:noFill/>
                          </a:ln>
                          <a:latin typeface="メイリオ" panose="020B0604030504040204" pitchFamily="50" charset="-128"/>
                          <a:ea typeface="メイリオ" panose="020B0604030504040204" pitchFamily="50" charset="-128"/>
                          <a:cs typeface="Arial" pitchFamily="2"/>
                        </a:rPr>
                        <a:t>Google Cloud (GCP)</a:t>
                      </a:r>
                    </a:p>
                  </a:txBody>
                  <a:tcPr/>
                </a:tc>
                <a:extLst>
                  <a:ext uri="{0D108BD9-81ED-4DB2-BD59-A6C34878D82A}">
                    <a16:rowId xmlns:a16="http://schemas.microsoft.com/office/drawing/2014/main" val="3603912344"/>
                  </a:ext>
                </a:extLst>
              </a:tr>
              <a:tr h="518904">
                <a:tc>
                  <a:txBody>
                    <a:bodyPr/>
                    <a:lstStyle/>
                    <a:p>
                      <a:pPr marL="0" marR="0" lvl="0" indent="0" rtl="0" hangingPunct="0">
                        <a:lnSpc>
                          <a:spcPct val="100000"/>
                        </a:lnSpc>
                        <a:spcBef>
                          <a:spcPts val="0"/>
                        </a:spcBef>
                        <a:spcAft>
                          <a:spcPts val="0"/>
                        </a:spcAft>
                        <a:buNone/>
                        <a:tabLst/>
                      </a:pPr>
                      <a:r>
                        <a:rPr lang="ja-JP" altLang="en-US" sz="1400" b="0" i="0" u="none" strike="noStrike" kern="1200" dirty="0">
                          <a:ln>
                            <a:noFill/>
                          </a:ln>
                          <a:latin typeface="メイリオ" panose="020B0604030504040204" pitchFamily="50" charset="-128"/>
                          <a:ea typeface="メイリオ" panose="020B0604030504040204" pitchFamily="50" charset="-128"/>
                          <a:cs typeface="Arial" pitchFamily="2"/>
                        </a:rPr>
                        <a:t>構造化データ</a:t>
                      </a:r>
                      <a:endParaRPr lang="en-US" altLang="ja-JP" sz="1400" b="0" i="0" u="none" strike="noStrike" kern="1200" dirty="0">
                        <a:ln>
                          <a:noFill/>
                        </a:ln>
                        <a:latin typeface="メイリオ" panose="020B0604030504040204" pitchFamily="50" charset="-128"/>
                        <a:ea typeface="メイリオ" panose="020B0604030504040204" pitchFamily="50" charset="-128"/>
                        <a:cs typeface="Arial" pitchFamily="2"/>
                      </a:endParaRPr>
                    </a:p>
                    <a:p>
                      <a:pPr marL="0" marR="0" lvl="0" indent="0" rtl="0" hangingPunct="0">
                        <a:lnSpc>
                          <a:spcPct val="100000"/>
                        </a:lnSpc>
                        <a:spcBef>
                          <a:spcPts val="0"/>
                        </a:spcBef>
                        <a:spcAft>
                          <a:spcPts val="0"/>
                        </a:spcAft>
                        <a:buNone/>
                        <a:tabLst/>
                      </a:pPr>
                      <a:r>
                        <a:rPr lang="en-US" altLang="ja-JP" sz="1400" b="0" i="0" u="none" strike="noStrike" kern="1200" dirty="0">
                          <a:ln>
                            <a:noFill/>
                          </a:ln>
                          <a:latin typeface="メイリオ" panose="020B0604030504040204" pitchFamily="50" charset="-128"/>
                          <a:ea typeface="メイリオ" panose="020B0604030504040204" pitchFamily="50" charset="-128"/>
                          <a:cs typeface="Arial" pitchFamily="2"/>
                        </a:rPr>
                        <a:t>(※)</a:t>
                      </a:r>
                      <a:endParaRPr lang="en-US" sz="1400" b="0" i="0" u="none" strike="noStrike" kern="1200" dirty="0">
                        <a:ln>
                          <a:noFill/>
                        </a:ln>
                        <a:latin typeface="メイリオ" panose="020B0604030504040204" pitchFamily="50" charset="-128"/>
                        <a:ea typeface="メイリオ" panose="020B0604030504040204" pitchFamily="50" charset="-128"/>
                        <a:cs typeface="Arial" pitchFamily="2"/>
                      </a:endParaRPr>
                    </a:p>
                  </a:txBody>
                  <a:tcPr/>
                </a:tc>
                <a:tc>
                  <a:txBody>
                    <a:bodyPr/>
                    <a:lstStyle/>
                    <a:p>
                      <a:pPr marL="0" marR="0" lvl="0" indent="0" rtl="0" hangingPunct="0">
                        <a:lnSpc>
                          <a:spcPct val="100000"/>
                        </a:lnSpc>
                        <a:spcBef>
                          <a:spcPts val="0"/>
                        </a:spcBef>
                        <a:spcAft>
                          <a:spcPts val="0"/>
                        </a:spcAft>
                        <a:buNone/>
                        <a:tabLst/>
                      </a:pPr>
                      <a:r>
                        <a:rPr lang="en-US" altLang="ja-JP" sz="1500" b="1" i="0" u="none" strike="noStrike" kern="1200" dirty="0" err="1">
                          <a:ln>
                            <a:noFill/>
                          </a:ln>
                          <a:latin typeface="メイリオ" panose="020B0604030504040204" pitchFamily="50" charset="-128"/>
                          <a:ea typeface="メイリオ" panose="020B0604030504040204" pitchFamily="50" charset="-128"/>
                          <a:cs typeface="Arial" pitchFamily="2"/>
                        </a:rPr>
                        <a:t>SageMaker</a:t>
                      </a:r>
                      <a:br>
                        <a:rPr lang="en-US" altLang="ja-JP" sz="1500" b="0" i="0" u="none" strike="noStrike" kern="1200" dirty="0">
                          <a:ln>
                            <a:noFill/>
                          </a:ln>
                          <a:latin typeface="メイリオ" panose="020B0604030504040204" pitchFamily="50" charset="-128"/>
                          <a:ea typeface="メイリオ" panose="020B0604030504040204" pitchFamily="50" charset="-128"/>
                          <a:cs typeface="Arial" pitchFamily="2"/>
                        </a:rPr>
                      </a:br>
                      <a:r>
                        <a:rPr kumimoji="1" lang="ja-JP" altLang="en-US" sz="1200" b="0" i="0" u="none" strike="noStrike" kern="1200" dirty="0">
                          <a:ln>
                            <a:noFill/>
                          </a:ln>
                          <a:solidFill>
                            <a:schemeClr val="dk1"/>
                          </a:solidFill>
                          <a:effectLst/>
                          <a:latin typeface="メイリオ" panose="020B0604030504040204" pitchFamily="50" charset="-128"/>
                          <a:ea typeface="メイリオ" panose="020B0604030504040204" pitchFamily="50" charset="-128"/>
                          <a:cs typeface="+mn-cs"/>
                        </a:rPr>
                        <a:t>予め用意された</a:t>
                      </a:r>
                      <a:r>
                        <a:rPr kumimoji="1" lang="ja-JP" altLang="en-US" sz="1200" b="0" i="0" u="none" strike="noStrike" kern="1200" dirty="0">
                          <a:solidFill>
                            <a:schemeClr val="dk1"/>
                          </a:solidFill>
                          <a:effectLst/>
                          <a:latin typeface="メイリオ" panose="020B0604030504040204" pitchFamily="50" charset="-128"/>
                          <a:ea typeface="メイリオ" panose="020B0604030504040204" pitchFamily="50" charset="-128"/>
                          <a:cs typeface="+mn-cs"/>
                        </a:rPr>
                        <a:t>アルゴリズムを用いて、簡単に学習モデルを作成・使用することができる。</a:t>
                      </a:r>
                      <a:r>
                        <a:rPr lang="ja-JP" altLang="en-US" sz="1200" b="0" i="0" u="none" strike="noStrike" kern="1200" dirty="0">
                          <a:ln>
                            <a:noFill/>
                          </a:ln>
                          <a:latin typeface="メイリオ" panose="020B0604030504040204" pitchFamily="50" charset="-128"/>
                          <a:ea typeface="メイリオ" panose="020B0604030504040204" pitchFamily="50" charset="-128"/>
                          <a:cs typeface="Arial" pitchFamily="2"/>
                        </a:rPr>
                        <a:t>手書きの数字予測を</a:t>
                      </a:r>
                      <a:r>
                        <a:rPr lang="en-US" altLang="ja-JP" sz="1200" b="0" i="0" u="none" strike="noStrike" kern="1200" dirty="0">
                          <a:ln>
                            <a:noFill/>
                          </a:ln>
                          <a:latin typeface="メイリオ" panose="020B0604030504040204" pitchFamily="50" charset="-128"/>
                          <a:ea typeface="メイリオ" panose="020B0604030504040204" pitchFamily="50" charset="-128"/>
                          <a:cs typeface="Arial" pitchFamily="2"/>
                        </a:rPr>
                        <a:t>K-means</a:t>
                      </a:r>
                      <a:r>
                        <a:rPr lang="ja-JP" altLang="en-US" sz="1200" b="0" i="0" u="none" strike="noStrike" kern="1200" dirty="0">
                          <a:ln>
                            <a:noFill/>
                          </a:ln>
                          <a:latin typeface="メイリオ" panose="020B0604030504040204" pitchFamily="50" charset="-128"/>
                          <a:ea typeface="メイリオ" panose="020B0604030504040204" pitchFamily="50" charset="-128"/>
                          <a:cs typeface="Arial" pitchFamily="2"/>
                        </a:rPr>
                        <a:t>法で、アワビの年齢予測を</a:t>
                      </a:r>
                      <a:r>
                        <a:rPr lang="en-US" altLang="ja-JP" sz="1200" b="0" i="0" u="none" strike="noStrike" kern="1200" dirty="0" err="1">
                          <a:ln>
                            <a:noFill/>
                          </a:ln>
                          <a:latin typeface="メイリオ" panose="020B0604030504040204" pitchFamily="50" charset="-128"/>
                          <a:ea typeface="メイリオ" panose="020B0604030504040204" pitchFamily="50" charset="-128"/>
                          <a:cs typeface="Arial" pitchFamily="2"/>
                        </a:rPr>
                        <a:t>XGboost</a:t>
                      </a:r>
                      <a:r>
                        <a:rPr lang="ja-JP" altLang="en-US" sz="1200" b="0" i="0" u="none" strike="noStrike" kern="1200" dirty="0">
                          <a:ln>
                            <a:noFill/>
                          </a:ln>
                          <a:latin typeface="メイリオ" panose="020B0604030504040204" pitchFamily="50" charset="-128"/>
                          <a:ea typeface="メイリオ" panose="020B0604030504040204" pitchFamily="50" charset="-128"/>
                          <a:cs typeface="Arial" pitchFamily="2"/>
                        </a:rPr>
                        <a:t>を用いて実施した。</a:t>
                      </a:r>
                      <a:endParaRPr lang="en-US" altLang="ja-JP" sz="1200" b="0" i="0" u="none" strike="noStrike" kern="1200" dirty="0">
                        <a:ln>
                          <a:noFill/>
                        </a:ln>
                        <a:latin typeface="メイリオ" panose="020B0604030504040204" pitchFamily="50" charset="-128"/>
                        <a:ea typeface="メイリオ" panose="020B0604030504040204" pitchFamily="50" charset="-128"/>
                        <a:cs typeface="Arial" pitchFamily="2"/>
                      </a:endParaRPr>
                    </a:p>
                    <a:p>
                      <a:pPr marL="0" marR="0" lvl="0" indent="0" rtl="0" hangingPunct="0">
                        <a:lnSpc>
                          <a:spcPct val="100000"/>
                        </a:lnSpc>
                        <a:spcBef>
                          <a:spcPts val="0"/>
                        </a:spcBef>
                        <a:spcAft>
                          <a:spcPts val="0"/>
                        </a:spcAft>
                        <a:buNone/>
                        <a:tabLst/>
                      </a:pPr>
                      <a:r>
                        <a:rPr lang="en-US" altLang="ja-JP" sz="1200" b="0" i="0" u="none" strike="noStrike" kern="1200" dirty="0" err="1">
                          <a:ln>
                            <a:noFill/>
                          </a:ln>
                          <a:latin typeface="メイリオ" panose="020B0604030504040204" pitchFamily="50" charset="-128"/>
                          <a:ea typeface="メイリオ" panose="020B0604030504040204" pitchFamily="50" charset="-128"/>
                          <a:cs typeface="Arial" pitchFamily="2"/>
                        </a:rPr>
                        <a:t>XGboost</a:t>
                      </a:r>
                      <a:r>
                        <a:rPr lang="ja-JP" altLang="en-US" sz="1200" b="0" i="0" u="none" strike="noStrike" kern="1200" dirty="0">
                          <a:ln>
                            <a:noFill/>
                          </a:ln>
                          <a:latin typeface="メイリオ" panose="020B0604030504040204" pitchFamily="50" charset="-128"/>
                          <a:ea typeface="メイリオ" panose="020B0604030504040204" pitchFamily="50" charset="-128"/>
                          <a:cs typeface="Arial" pitchFamily="2"/>
                        </a:rPr>
                        <a:t>は直列的に弱学習器（決定木）を使用する。最初の弱学習器で上手く推定できなかった部分を推定するために、重みを付けて次の弱学習器で学習を行うことで、精度を向上させる。</a:t>
                      </a:r>
                      <a:endParaRPr lang="en-US" altLang="ja-JP" sz="1200" b="0" i="0" u="none" strike="noStrike" kern="1200" dirty="0">
                        <a:ln>
                          <a:noFill/>
                        </a:ln>
                        <a:latin typeface="メイリオ" panose="020B0604030504040204" pitchFamily="50" charset="-128"/>
                        <a:ea typeface="メイリオ" panose="020B0604030504040204" pitchFamily="50" charset="-128"/>
                        <a:cs typeface="Arial" pitchFamily="2"/>
                      </a:endParaRPr>
                    </a:p>
                  </a:txBody>
                  <a:tcPr/>
                </a:tc>
                <a:tc>
                  <a:txBody>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lang="en-US" sz="1400" b="1" i="0" u="none" strike="noStrike" kern="1200" dirty="0" err="1">
                          <a:ln>
                            <a:noFill/>
                          </a:ln>
                          <a:latin typeface="メイリオ" panose="020B0604030504040204" pitchFamily="50" charset="-128"/>
                          <a:ea typeface="メイリオ" panose="020B0604030504040204" pitchFamily="50" charset="-128"/>
                          <a:cs typeface="Arial" pitchFamily="2"/>
                        </a:rPr>
                        <a:t>AutoML</a:t>
                      </a:r>
                      <a:r>
                        <a:rPr lang="en-US" sz="1400" b="1" i="0" u="none" strike="noStrike" kern="1200" dirty="0">
                          <a:ln>
                            <a:noFill/>
                          </a:ln>
                          <a:latin typeface="メイリオ" panose="020B0604030504040204" pitchFamily="50" charset="-128"/>
                          <a:ea typeface="メイリオ" panose="020B0604030504040204" pitchFamily="50" charset="-128"/>
                          <a:cs typeface="Arial" pitchFamily="2"/>
                        </a:rPr>
                        <a:t> Table / </a:t>
                      </a:r>
                      <a:r>
                        <a:rPr lang="ja-JP" altLang="en-US" sz="1400" b="1" i="0" u="none" strike="noStrike" kern="1200" dirty="0">
                          <a:ln>
                            <a:noFill/>
                          </a:ln>
                          <a:latin typeface="メイリオ" panose="020B0604030504040204" pitchFamily="50" charset="-128"/>
                          <a:ea typeface="メイリオ" panose="020B0604030504040204" pitchFamily="50" charset="-128"/>
                          <a:cs typeface="Arial" pitchFamily="2"/>
                        </a:rPr>
                        <a:t>（</a:t>
                      </a:r>
                      <a:r>
                        <a:rPr lang="en-US" altLang="ja-JP" sz="1400" b="1" i="0" u="none" strike="noStrike" kern="1200" dirty="0" err="1">
                          <a:ln>
                            <a:noFill/>
                          </a:ln>
                          <a:latin typeface="メイリオ" panose="020B0604030504040204" pitchFamily="50" charset="-128"/>
                          <a:ea typeface="メイリオ" panose="020B0604030504040204" pitchFamily="50" charset="-128"/>
                          <a:cs typeface="Arial" pitchFamily="2"/>
                        </a:rPr>
                        <a:t>BigQuery</a:t>
                      </a:r>
                      <a:r>
                        <a:rPr lang="en-US" altLang="ja-JP" sz="1400" b="1" i="0" u="none" strike="noStrike" kern="1200" dirty="0">
                          <a:ln>
                            <a:noFill/>
                          </a:ln>
                          <a:latin typeface="メイリオ" panose="020B0604030504040204" pitchFamily="50" charset="-128"/>
                          <a:ea typeface="メイリオ" panose="020B0604030504040204" pitchFamily="50" charset="-128"/>
                          <a:cs typeface="Arial" pitchFamily="2"/>
                        </a:rPr>
                        <a:t> ML</a:t>
                      </a:r>
                      <a:r>
                        <a:rPr lang="ja-JP" altLang="en-US" sz="1400" b="1" i="0" u="none" strike="noStrike" kern="1200" dirty="0">
                          <a:ln>
                            <a:noFill/>
                          </a:ln>
                          <a:latin typeface="メイリオ" panose="020B0604030504040204" pitchFamily="50" charset="-128"/>
                          <a:ea typeface="メイリオ" panose="020B0604030504040204" pitchFamily="50" charset="-128"/>
                          <a:cs typeface="Arial" pitchFamily="2"/>
                        </a:rPr>
                        <a:t>）</a:t>
                      </a:r>
                      <a:endParaRPr lang="en-US" altLang="ja-JP" sz="1400" b="1" i="0" u="none" strike="noStrike" kern="1200" dirty="0">
                        <a:ln>
                          <a:noFill/>
                        </a:ln>
                        <a:latin typeface="メイリオ" panose="020B0604030504040204" pitchFamily="50" charset="-128"/>
                        <a:ea typeface="メイリオ" panose="020B0604030504040204" pitchFamily="50" charset="-128"/>
                        <a:cs typeface="Arial" pitchFamily="2"/>
                      </a:endParaRPr>
                    </a:p>
                    <a:p>
                      <a:pPr marL="0" marR="0" lvl="0" indent="0" rtl="0" hangingPunct="0">
                        <a:lnSpc>
                          <a:spcPct val="100000"/>
                        </a:lnSpc>
                        <a:spcBef>
                          <a:spcPts val="0"/>
                        </a:spcBef>
                        <a:spcAft>
                          <a:spcPts val="0"/>
                        </a:spcAft>
                        <a:buNone/>
                        <a:tabLst/>
                      </a:pPr>
                      <a:r>
                        <a:rPr kumimoji="1" lang="en-US" altLang="ja-JP" sz="1400" b="0" i="0" u="none" strike="noStrike" kern="1200" dirty="0">
                          <a:solidFill>
                            <a:schemeClr val="dk1"/>
                          </a:solidFill>
                          <a:effectLst/>
                          <a:latin typeface="メイリオ" panose="020B0604030504040204" pitchFamily="50" charset="-128"/>
                          <a:ea typeface="メイリオ" panose="020B0604030504040204" pitchFamily="50" charset="-128"/>
                          <a:cs typeface="+mn-cs"/>
                        </a:rPr>
                        <a:t>GCP</a:t>
                      </a:r>
                      <a:r>
                        <a:rPr kumimoji="1" lang="ja-JP" altLang="en-US" sz="1400" b="0" i="0" u="none" strike="noStrike" kern="1200" dirty="0">
                          <a:solidFill>
                            <a:schemeClr val="dk1"/>
                          </a:solidFill>
                          <a:effectLst/>
                          <a:latin typeface="メイリオ" panose="020B0604030504040204" pitchFamily="50" charset="-128"/>
                          <a:ea typeface="メイリオ" panose="020B0604030504040204" pitchFamily="50" charset="-128"/>
                          <a:cs typeface="+mn-cs"/>
                        </a:rPr>
                        <a:t>コンソールの</a:t>
                      </a:r>
                      <a:r>
                        <a:rPr kumimoji="1" lang="en-US" altLang="ja-JP" sz="1400" b="0" i="0" u="none" strike="noStrike" kern="1200" dirty="0">
                          <a:solidFill>
                            <a:schemeClr val="dk1"/>
                          </a:solidFill>
                          <a:effectLst/>
                          <a:latin typeface="メイリオ" panose="020B0604030504040204" pitchFamily="50" charset="-128"/>
                          <a:ea typeface="メイリオ" panose="020B0604030504040204" pitchFamily="50" charset="-128"/>
                          <a:cs typeface="+mn-cs"/>
                        </a:rPr>
                        <a:t>GUI</a:t>
                      </a:r>
                      <a:r>
                        <a:rPr kumimoji="1" lang="ja-JP" altLang="en-US" sz="1400" b="0" i="0" u="none" strike="noStrike" kern="1200" dirty="0">
                          <a:solidFill>
                            <a:schemeClr val="dk1"/>
                          </a:solidFill>
                          <a:effectLst/>
                          <a:latin typeface="メイリオ" panose="020B0604030504040204" pitchFamily="50" charset="-128"/>
                          <a:ea typeface="メイリオ" panose="020B0604030504040204" pitchFamily="50" charset="-128"/>
                          <a:cs typeface="+mn-cs"/>
                        </a:rPr>
                        <a:t>操作で、</a:t>
                      </a:r>
                      <a:r>
                        <a:rPr lang="ja-JP" altLang="ja-JP" sz="1400" b="0" i="0" u="none" strike="noStrike" kern="1200" dirty="0">
                          <a:ln>
                            <a:noFill/>
                          </a:ln>
                          <a:latin typeface="メイリオ" panose="020B0604030504040204" pitchFamily="50" charset="-128"/>
                          <a:ea typeface="メイリオ" panose="020B0604030504040204" pitchFamily="50" charset="-128"/>
                          <a:cs typeface="Arial" pitchFamily="2"/>
                        </a:rPr>
                        <a:t>最適なモデルを複数選び、アンサンブル学習を行い、</a:t>
                      </a:r>
                      <a:r>
                        <a:rPr kumimoji="1" lang="ja-JP" altLang="en-US" sz="1400" b="0" i="0" u="none" strike="noStrike" kern="1200" dirty="0">
                          <a:solidFill>
                            <a:schemeClr val="dk1"/>
                          </a:solidFill>
                          <a:effectLst/>
                          <a:latin typeface="メイリオ" panose="020B0604030504040204" pitchFamily="50" charset="-128"/>
                          <a:ea typeface="メイリオ" panose="020B0604030504040204" pitchFamily="50" charset="-128"/>
                          <a:cs typeface="+mn-cs"/>
                        </a:rPr>
                        <a:t>モデルのトレーニング、評価、改善、デプロイを実行し、独自の機械学習モデルを作成できる。</a:t>
                      </a:r>
                      <a:endParaRPr lang="en-US" sz="1100" b="0" i="0" u="none" strike="noStrike" kern="1200" dirty="0">
                        <a:ln>
                          <a:noFill/>
                        </a:ln>
                        <a:latin typeface="メイリオ" panose="020B0604030504040204" pitchFamily="50" charset="-128"/>
                        <a:ea typeface="メイリオ" panose="020B0604030504040204" pitchFamily="50" charset="-128"/>
                        <a:cs typeface="Arial" pitchFamily="2"/>
                      </a:endParaRPr>
                    </a:p>
                  </a:txBody>
                  <a:tcPr/>
                </a:tc>
                <a:extLst>
                  <a:ext uri="{0D108BD9-81ED-4DB2-BD59-A6C34878D82A}">
                    <a16:rowId xmlns:a16="http://schemas.microsoft.com/office/drawing/2014/main" val="1611368429"/>
                  </a:ext>
                </a:extLst>
              </a:tr>
            </a:tbl>
          </a:graphicData>
        </a:graphic>
      </p:graphicFrame>
      <p:graphicFrame>
        <p:nvGraphicFramePr>
          <p:cNvPr id="25" name="表 3">
            <a:extLst>
              <a:ext uri="{FF2B5EF4-FFF2-40B4-BE49-F238E27FC236}">
                <a16:creationId xmlns:a16="http://schemas.microsoft.com/office/drawing/2014/main" id="{1813B567-56C0-4CB7-ABD7-AF05168CC771}"/>
              </a:ext>
            </a:extLst>
          </p:cNvPr>
          <p:cNvGraphicFramePr>
            <a:graphicFrameLocks/>
          </p:cNvGraphicFramePr>
          <p:nvPr>
            <p:extLst>
              <p:ext uri="{D42A27DB-BD31-4B8C-83A1-F6EECF244321}">
                <p14:modId xmlns:p14="http://schemas.microsoft.com/office/powerpoint/2010/main" val="738860646"/>
              </p:ext>
            </p:extLst>
          </p:nvPr>
        </p:nvGraphicFramePr>
        <p:xfrm>
          <a:off x="517237" y="6498074"/>
          <a:ext cx="12385377" cy="8656320"/>
        </p:xfrm>
        <a:graphic>
          <a:graphicData uri="http://schemas.openxmlformats.org/drawingml/2006/table">
            <a:tbl>
              <a:tblPr firstRow="1" bandRow="1">
                <a:tableStyleId>{5C22544A-7EE6-4342-B048-85BDC9FD1C3A}</a:tableStyleId>
              </a:tblPr>
              <a:tblGrid>
                <a:gridCol w="1483931">
                  <a:extLst>
                    <a:ext uri="{9D8B030D-6E8A-4147-A177-3AD203B41FA5}">
                      <a16:colId xmlns:a16="http://schemas.microsoft.com/office/drawing/2014/main" val="395139407"/>
                    </a:ext>
                  </a:extLst>
                </a:gridCol>
                <a:gridCol w="407093">
                  <a:extLst>
                    <a:ext uri="{9D8B030D-6E8A-4147-A177-3AD203B41FA5}">
                      <a16:colId xmlns:a16="http://schemas.microsoft.com/office/drawing/2014/main" val="190679478"/>
                    </a:ext>
                  </a:extLst>
                </a:gridCol>
                <a:gridCol w="1800975">
                  <a:extLst>
                    <a:ext uri="{9D8B030D-6E8A-4147-A177-3AD203B41FA5}">
                      <a16:colId xmlns:a16="http://schemas.microsoft.com/office/drawing/2014/main" val="3072634231"/>
                    </a:ext>
                  </a:extLst>
                </a:gridCol>
                <a:gridCol w="2487247">
                  <a:extLst>
                    <a:ext uri="{9D8B030D-6E8A-4147-A177-3AD203B41FA5}">
                      <a16:colId xmlns:a16="http://schemas.microsoft.com/office/drawing/2014/main" val="169353183"/>
                    </a:ext>
                  </a:extLst>
                </a:gridCol>
                <a:gridCol w="3051479">
                  <a:extLst>
                    <a:ext uri="{9D8B030D-6E8A-4147-A177-3AD203B41FA5}">
                      <a16:colId xmlns:a16="http://schemas.microsoft.com/office/drawing/2014/main" val="248859023"/>
                    </a:ext>
                  </a:extLst>
                </a:gridCol>
                <a:gridCol w="3154652">
                  <a:extLst>
                    <a:ext uri="{9D8B030D-6E8A-4147-A177-3AD203B41FA5}">
                      <a16:colId xmlns:a16="http://schemas.microsoft.com/office/drawing/2014/main" val="813195208"/>
                    </a:ext>
                  </a:extLst>
                </a:gridCol>
              </a:tblGrid>
              <a:tr h="0">
                <a:tc>
                  <a:txBody>
                    <a:bodyPr/>
                    <a:lstStyle/>
                    <a:p>
                      <a:r>
                        <a:rPr kumimoji="1" lang="ja-JP" altLang="en-US" dirty="0"/>
                        <a:t>サービス名</a:t>
                      </a:r>
                    </a:p>
                  </a:txBody>
                  <a:tcPr/>
                </a:tc>
                <a:tc>
                  <a:txBody>
                    <a:bodyPr/>
                    <a:lstStyle/>
                    <a:p>
                      <a:r>
                        <a:rPr kumimoji="1" lang="ja-JP" altLang="en-US" dirty="0"/>
                        <a:t>提供元</a:t>
                      </a:r>
                    </a:p>
                  </a:txBody>
                  <a:tcPr/>
                </a:tc>
                <a:tc>
                  <a:txBody>
                    <a:bodyPr/>
                    <a:lstStyle/>
                    <a:p>
                      <a:r>
                        <a:rPr kumimoji="1" lang="ja-JP" altLang="en-US" dirty="0"/>
                        <a:t>概要</a:t>
                      </a:r>
                    </a:p>
                  </a:txBody>
                  <a:tcPr/>
                </a:tc>
                <a:tc>
                  <a:txBody>
                    <a:bodyPr/>
                    <a:lstStyle/>
                    <a:p>
                      <a:r>
                        <a:rPr kumimoji="1" lang="ja-JP" altLang="en-US" dirty="0"/>
                        <a:t>特徴</a:t>
                      </a:r>
                    </a:p>
                  </a:txBody>
                  <a:tcPr/>
                </a:tc>
                <a:tc>
                  <a:txBody>
                    <a:bodyPr/>
                    <a:lstStyle/>
                    <a:p>
                      <a:r>
                        <a:rPr kumimoji="1" lang="ja-JP" altLang="en-US" dirty="0"/>
                        <a:t>使用可能なアルゴリズム</a:t>
                      </a:r>
                    </a:p>
                  </a:txBody>
                  <a:tcPr/>
                </a:tc>
                <a:tc>
                  <a:txBody>
                    <a:bodyPr/>
                    <a:lstStyle/>
                    <a:p>
                      <a:r>
                        <a:rPr kumimoji="1" lang="ja-JP" altLang="en-US" dirty="0"/>
                        <a:t>環境情報</a:t>
                      </a:r>
                    </a:p>
                  </a:txBody>
                  <a:tcPr/>
                </a:tc>
                <a:extLst>
                  <a:ext uri="{0D108BD9-81ED-4DB2-BD59-A6C34878D82A}">
                    <a16:rowId xmlns:a16="http://schemas.microsoft.com/office/drawing/2014/main" val="3077319873"/>
                  </a:ext>
                </a:extLst>
              </a:tr>
              <a:tr h="744609">
                <a:tc>
                  <a:txBody>
                    <a:bodyPr/>
                    <a:lstStyle/>
                    <a:p>
                      <a:pPr marL="0" marR="0" lvl="0" indent="0" rtl="0" hangingPunct="0">
                        <a:lnSpc>
                          <a:spcPct val="100000"/>
                        </a:lnSpc>
                        <a:spcBef>
                          <a:spcPts val="0"/>
                        </a:spcBef>
                        <a:spcAft>
                          <a:spcPts val="0"/>
                        </a:spcAft>
                        <a:buNone/>
                        <a:tabLst/>
                      </a:pPr>
                      <a:r>
                        <a:rPr lang="en-US" sz="1400" b="0" i="0" u="none" strike="noStrike" kern="1200" dirty="0" err="1">
                          <a:ln>
                            <a:noFill/>
                          </a:ln>
                          <a:latin typeface="メイリオ" panose="020B0604030504040204" pitchFamily="50" charset="-128"/>
                          <a:ea typeface="メイリオ" panose="020B0604030504040204" pitchFamily="50" charset="-128"/>
                          <a:cs typeface="Arial" pitchFamily="2"/>
                        </a:rPr>
                        <a:t>sagemaker</a:t>
                      </a:r>
                      <a:endParaRPr lang="en-US" sz="1400" b="0" i="0" u="none" strike="noStrike" kern="1200" dirty="0">
                        <a:ln>
                          <a:noFill/>
                        </a:ln>
                        <a:latin typeface="メイリオ" panose="020B0604030504040204" pitchFamily="50" charset="-128"/>
                        <a:ea typeface="メイリオ" panose="020B0604030504040204" pitchFamily="50" charset="-128"/>
                        <a:cs typeface="Arial" pitchFamily="2"/>
                      </a:endParaRPr>
                    </a:p>
                  </a:txBody>
                  <a:tcPr/>
                </a:tc>
                <a:tc>
                  <a:txBody>
                    <a:bodyPr/>
                    <a:lstStyle/>
                    <a:p>
                      <a:pPr marL="0" marR="0" lvl="0" indent="0" algn="l" rtl="0" hangingPunct="0">
                        <a:lnSpc>
                          <a:spcPct val="100000"/>
                        </a:lnSpc>
                        <a:spcBef>
                          <a:spcPts val="0"/>
                        </a:spcBef>
                        <a:spcAft>
                          <a:spcPts val="0"/>
                        </a:spcAft>
                        <a:buNone/>
                        <a:tabLst/>
                      </a:pPr>
                      <a:r>
                        <a:rPr lang="en-US" sz="1400" b="0" i="0" u="none" strike="noStrike" kern="1200" dirty="0">
                          <a:ln>
                            <a:noFill/>
                          </a:ln>
                          <a:latin typeface="メイリオ" panose="020B0604030504040204" pitchFamily="50" charset="-128"/>
                          <a:ea typeface="メイリオ" panose="020B0604030504040204" pitchFamily="50" charset="-128"/>
                          <a:cs typeface="Arial" pitchFamily="2"/>
                        </a:rPr>
                        <a:t> AWS</a:t>
                      </a:r>
                    </a:p>
                  </a:txBody>
                  <a:tcPr/>
                </a:tc>
                <a:tc>
                  <a:txBody>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lang="en-US" sz="1400" b="0" i="0" u="none" strike="noStrike" kern="1200" dirty="0">
                          <a:ln>
                            <a:noFill/>
                          </a:ln>
                          <a:latin typeface="メイリオ" panose="020B0604030504040204" pitchFamily="50" charset="-128"/>
                          <a:ea typeface="メイリオ" panose="020B0604030504040204" pitchFamily="50" charset="-128"/>
                          <a:cs typeface="Arial" pitchFamily="2"/>
                        </a:rPr>
                        <a:t> </a:t>
                      </a:r>
                      <a:r>
                        <a:rPr lang="en-US" altLang="ja-JP" sz="1400" b="0" i="0" u="none" strike="noStrike" kern="1200" dirty="0" err="1">
                          <a:ln>
                            <a:noFill/>
                          </a:ln>
                          <a:latin typeface="メイリオ" panose="020B0604030504040204" pitchFamily="50" charset="-128"/>
                          <a:ea typeface="メイリオ" panose="020B0604030504040204" pitchFamily="50" charset="-128"/>
                          <a:cs typeface="Arial" pitchFamily="2"/>
                        </a:rPr>
                        <a:t>機械学習に特化したマネージド型のクラウドコンピューティングサービス</a:t>
                      </a:r>
                      <a:endParaRPr lang="en-US" altLang="ja-JP" sz="1400" b="0" i="0" u="none" strike="noStrike" kern="1200" dirty="0">
                        <a:ln>
                          <a:noFill/>
                        </a:ln>
                        <a:latin typeface="メイリオ" panose="020B0604030504040204" pitchFamily="50" charset="-128"/>
                        <a:ea typeface="メイリオ" panose="020B0604030504040204" pitchFamily="50" charset="-128"/>
                        <a:cs typeface="Arial" pitchFamily="2"/>
                      </a:endParaRPr>
                    </a:p>
                    <a:p>
                      <a:pPr marL="0" marR="0" lvl="0" indent="0" rtl="0" hangingPunct="0">
                        <a:lnSpc>
                          <a:spcPct val="100000"/>
                        </a:lnSpc>
                        <a:spcBef>
                          <a:spcPts val="0"/>
                        </a:spcBef>
                        <a:spcAft>
                          <a:spcPts val="0"/>
                        </a:spcAft>
                        <a:buNone/>
                        <a:tabLst/>
                      </a:pPr>
                      <a:endParaRPr lang="en-US" sz="1400" b="0" i="0" u="none" strike="noStrike" kern="1200" dirty="0">
                        <a:ln>
                          <a:noFill/>
                        </a:ln>
                        <a:latin typeface="メイリオ" panose="020B0604030504040204" pitchFamily="50" charset="-128"/>
                        <a:ea typeface="メイリオ" panose="020B0604030504040204" pitchFamily="50" charset="-128"/>
                        <a:cs typeface="Arial" pitchFamily="2"/>
                      </a:endParaRPr>
                    </a:p>
                  </a:txBody>
                  <a:tcPr/>
                </a:tc>
                <a:tc>
                  <a:txBody>
                    <a:bodyPr/>
                    <a:lstStyle/>
                    <a:p>
                      <a:pPr marL="0" marR="0" lvl="0" indent="0" rtl="0" hangingPunct="0">
                        <a:lnSpc>
                          <a:spcPct val="100000"/>
                        </a:lnSpc>
                        <a:spcBef>
                          <a:spcPts val="0"/>
                        </a:spcBef>
                        <a:spcAft>
                          <a:spcPts val="0"/>
                        </a:spcAft>
                        <a:buNone/>
                        <a:tabLst/>
                      </a:pPr>
                      <a:r>
                        <a:rPr lang="en-US" sz="1400" b="0" i="0" u="none" strike="noStrike" kern="1200" dirty="0" err="1">
                          <a:ln>
                            <a:noFill/>
                          </a:ln>
                          <a:latin typeface="メイリオ" panose="020B0604030504040204" pitchFamily="50" charset="-128"/>
                          <a:ea typeface="メイリオ" panose="020B0604030504040204" pitchFamily="50" charset="-128"/>
                          <a:cs typeface="Arial" pitchFamily="2"/>
                        </a:rPr>
                        <a:t>特徴</a:t>
                      </a:r>
                      <a:r>
                        <a:rPr lang="ja-JP" altLang="en-US" sz="1400" b="0" i="0" u="none" strike="noStrike" kern="1200" dirty="0">
                          <a:ln>
                            <a:noFill/>
                          </a:ln>
                          <a:latin typeface="メイリオ" panose="020B0604030504040204" pitchFamily="50" charset="-128"/>
                          <a:ea typeface="メイリオ" panose="020B0604030504040204" pitchFamily="50" charset="-128"/>
                          <a:cs typeface="Arial" pitchFamily="2"/>
                        </a:rPr>
                        <a:t>は</a:t>
                      </a:r>
                      <a:r>
                        <a:rPr lang="en-US" sz="1400" b="0" i="0" u="none" strike="noStrike" kern="1200" dirty="0">
                          <a:ln>
                            <a:noFill/>
                          </a:ln>
                          <a:latin typeface="メイリオ" panose="020B0604030504040204" pitchFamily="50" charset="-128"/>
                          <a:ea typeface="メイリオ" panose="020B0604030504040204" pitchFamily="50" charset="-128"/>
                          <a:cs typeface="Arial" pitchFamily="2"/>
                        </a:rPr>
                        <a:t>、</a:t>
                      </a:r>
                      <a:r>
                        <a:rPr lang="ja-JP" altLang="en-US" sz="1400" b="0" i="0" u="none" strike="noStrike" kern="1200" dirty="0">
                          <a:ln>
                            <a:noFill/>
                          </a:ln>
                          <a:latin typeface="メイリオ" panose="020B0604030504040204" pitchFamily="50" charset="-128"/>
                          <a:ea typeface="メイリオ" panose="020B0604030504040204" pitchFamily="50" charset="-128"/>
                          <a:cs typeface="Arial" pitchFamily="2"/>
                        </a:rPr>
                        <a:t>「インスタンス作成」、「モデル構築」、「トレーニング」、「デプロイ」までのフローを実施することが可能。</a:t>
                      </a:r>
                      <a:endParaRPr lang="en-US" sz="1400" b="0" i="0" u="none" strike="noStrike" kern="1200" dirty="0">
                        <a:ln>
                          <a:noFill/>
                        </a:ln>
                        <a:latin typeface="メイリオ" panose="020B0604030504040204" pitchFamily="50" charset="-128"/>
                        <a:ea typeface="メイリオ" panose="020B0604030504040204" pitchFamily="50" charset="-128"/>
                        <a:cs typeface="Arial" pitchFamily="2"/>
                      </a:endParaRPr>
                    </a:p>
                  </a:txBody>
                  <a:tcPr/>
                </a:tc>
                <a:tc>
                  <a:txBody>
                    <a:bodyPr/>
                    <a:lstStyle/>
                    <a:p>
                      <a:pPr marL="0" marR="0" lvl="0" indent="0" rtl="0" hangingPunct="0">
                        <a:lnSpc>
                          <a:spcPct val="100000"/>
                        </a:lnSpc>
                        <a:spcBef>
                          <a:spcPts val="0"/>
                        </a:spcBef>
                        <a:spcAft>
                          <a:spcPts val="0"/>
                        </a:spcAft>
                        <a:buNone/>
                        <a:tabLst/>
                      </a:pPr>
                      <a:endParaRPr lang="en-US" sz="1400" b="0" i="0" u="none" strike="noStrike" kern="1200" dirty="0">
                        <a:ln>
                          <a:noFill/>
                        </a:ln>
                        <a:latin typeface="メイリオ" panose="020B0604030504040204" pitchFamily="50" charset="-128"/>
                        <a:ea typeface="メイリオ" panose="020B0604030504040204" pitchFamily="50" charset="-128"/>
                        <a:cs typeface="Arial" pitchFamily="2"/>
                      </a:endParaRPr>
                    </a:p>
                  </a:txBody>
                  <a:tcPr/>
                </a:tc>
                <a:tc>
                  <a:txBody>
                    <a:bodyPr/>
                    <a:lstStyle/>
                    <a:p>
                      <a:pPr marL="0" marR="0" lvl="0" indent="0" rtl="0" hangingPunct="0">
                        <a:lnSpc>
                          <a:spcPct val="100000"/>
                        </a:lnSpc>
                        <a:spcBef>
                          <a:spcPts val="0"/>
                        </a:spcBef>
                        <a:spcAft>
                          <a:spcPts val="0"/>
                        </a:spcAft>
                        <a:buNone/>
                        <a:tabLst/>
                      </a:pPr>
                      <a:r>
                        <a:rPr lang="ja-JP" altLang="en-US" sz="1400" b="0" i="0" u="none" strike="noStrike" kern="1200" dirty="0">
                          <a:ln>
                            <a:noFill/>
                          </a:ln>
                          <a:latin typeface="メイリオ" panose="020B0604030504040204" pitchFamily="50" charset="-128"/>
                          <a:ea typeface="メイリオ" panose="020B0604030504040204" pitchFamily="50" charset="-128"/>
                          <a:cs typeface="Arial" pitchFamily="2"/>
                        </a:rPr>
                        <a:t>・ロール</a:t>
                      </a:r>
                    </a:p>
                    <a:p>
                      <a:pPr marL="0" marR="0" lvl="0" indent="0" rtl="0" hangingPunct="0">
                        <a:lnSpc>
                          <a:spcPct val="100000"/>
                        </a:lnSpc>
                        <a:spcBef>
                          <a:spcPts val="0"/>
                        </a:spcBef>
                        <a:spcAft>
                          <a:spcPts val="0"/>
                        </a:spcAft>
                        <a:buNone/>
                        <a:tabLst/>
                      </a:pPr>
                      <a:r>
                        <a:rPr lang="ja-JP" altLang="en-US" sz="1400" b="0" i="0" u="none" strike="noStrike" kern="1200" dirty="0">
                          <a:ln>
                            <a:noFill/>
                          </a:ln>
                          <a:latin typeface="メイリオ" panose="020B0604030504040204" pitchFamily="50" charset="-128"/>
                          <a:ea typeface="メイリオ" panose="020B0604030504040204" pitchFamily="50" charset="-128"/>
                          <a:cs typeface="Arial" pitchFamily="2"/>
                        </a:rPr>
                        <a:t>・</a:t>
                      </a:r>
                      <a:r>
                        <a:rPr lang="en-US" altLang="ja-JP" sz="1400" b="0" i="0" u="none" strike="noStrike" kern="1200" dirty="0">
                          <a:ln>
                            <a:noFill/>
                          </a:ln>
                          <a:latin typeface="メイリオ" panose="020B0604030504040204" pitchFamily="50" charset="-128"/>
                          <a:ea typeface="メイリオ" panose="020B0604030504040204" pitchFamily="50" charset="-128"/>
                          <a:cs typeface="Arial" pitchFamily="2"/>
                        </a:rPr>
                        <a:t>S3</a:t>
                      </a:r>
                      <a:r>
                        <a:rPr lang="ja-JP" altLang="en-US" sz="1400" b="0" i="0" u="none" strike="noStrike" kern="1200" dirty="0">
                          <a:ln>
                            <a:noFill/>
                          </a:ln>
                          <a:latin typeface="メイリオ" panose="020B0604030504040204" pitchFamily="50" charset="-128"/>
                          <a:ea typeface="メイリオ" panose="020B0604030504040204" pitchFamily="50" charset="-128"/>
                          <a:cs typeface="Arial" pitchFamily="2"/>
                        </a:rPr>
                        <a:t>の</a:t>
                      </a:r>
                      <a:r>
                        <a:rPr lang="en-US" altLang="ja-JP" sz="1400" b="0" i="0" u="none" strike="noStrike" kern="1200" dirty="0">
                          <a:ln>
                            <a:noFill/>
                          </a:ln>
                          <a:latin typeface="メイリオ" panose="020B0604030504040204" pitchFamily="50" charset="-128"/>
                          <a:ea typeface="メイリオ" panose="020B0604030504040204" pitchFamily="50" charset="-128"/>
                          <a:cs typeface="Arial" pitchFamily="2"/>
                        </a:rPr>
                        <a:t>prefix</a:t>
                      </a:r>
                    </a:p>
                    <a:p>
                      <a:pPr marL="0" marR="0" lvl="0" indent="0" rtl="0" hangingPunct="0">
                        <a:lnSpc>
                          <a:spcPct val="100000"/>
                        </a:lnSpc>
                        <a:spcBef>
                          <a:spcPts val="0"/>
                        </a:spcBef>
                        <a:spcAft>
                          <a:spcPts val="0"/>
                        </a:spcAft>
                        <a:buNone/>
                        <a:tabLst/>
                      </a:pPr>
                      <a:r>
                        <a:rPr lang="ja-JP" altLang="en-US" sz="1400" b="0" i="0" u="none" strike="noStrike" kern="1200" dirty="0">
                          <a:ln>
                            <a:noFill/>
                          </a:ln>
                          <a:latin typeface="メイリオ" panose="020B0604030504040204" pitchFamily="50" charset="-128"/>
                          <a:ea typeface="メイリオ" panose="020B0604030504040204" pitchFamily="50" charset="-128"/>
                          <a:cs typeface="Arial" pitchFamily="2"/>
                        </a:rPr>
                        <a:t>・リージョン</a:t>
                      </a:r>
                    </a:p>
                    <a:p>
                      <a:pPr marL="0" marR="0" lvl="0" indent="0" rtl="0" hangingPunct="0">
                        <a:lnSpc>
                          <a:spcPct val="100000"/>
                        </a:lnSpc>
                        <a:spcBef>
                          <a:spcPts val="0"/>
                        </a:spcBef>
                        <a:spcAft>
                          <a:spcPts val="0"/>
                        </a:spcAft>
                        <a:buNone/>
                        <a:tabLst/>
                      </a:pPr>
                      <a:r>
                        <a:rPr lang="ja-JP" altLang="en-US" sz="1400" b="0" i="0" u="none" strike="noStrike" kern="1200" dirty="0">
                          <a:ln>
                            <a:noFill/>
                          </a:ln>
                          <a:latin typeface="メイリオ" panose="020B0604030504040204" pitchFamily="50" charset="-128"/>
                          <a:ea typeface="メイリオ" panose="020B0604030504040204" pitchFamily="50" charset="-128"/>
                          <a:cs typeface="Arial" pitchFamily="2"/>
                        </a:rPr>
                        <a:t>それぞれの意味は環境構築のファイルを参照のこと。</a:t>
                      </a:r>
                      <a:endParaRPr lang="en-US" sz="1400" b="0" i="0" u="none" strike="noStrike" kern="1200" dirty="0">
                        <a:ln>
                          <a:noFill/>
                        </a:ln>
                        <a:latin typeface="メイリオ" panose="020B0604030504040204" pitchFamily="50" charset="-128"/>
                        <a:ea typeface="メイリオ" panose="020B0604030504040204" pitchFamily="50" charset="-128"/>
                        <a:cs typeface="Arial" pitchFamily="2"/>
                      </a:endParaRPr>
                    </a:p>
                  </a:txBody>
                  <a:tcPr/>
                </a:tc>
                <a:extLst>
                  <a:ext uri="{0D108BD9-81ED-4DB2-BD59-A6C34878D82A}">
                    <a16:rowId xmlns:a16="http://schemas.microsoft.com/office/drawing/2014/main" val="3603912344"/>
                  </a:ext>
                </a:extLst>
              </a:tr>
              <a:tr h="1207921">
                <a:tc>
                  <a:txBody>
                    <a:bodyPr/>
                    <a:lstStyle/>
                    <a:p>
                      <a:pPr marL="0" marR="0" lvl="0" indent="0" rtl="0" hangingPunct="0">
                        <a:lnSpc>
                          <a:spcPct val="100000"/>
                        </a:lnSpc>
                        <a:spcBef>
                          <a:spcPts val="0"/>
                        </a:spcBef>
                        <a:spcAft>
                          <a:spcPts val="0"/>
                        </a:spcAft>
                        <a:buNone/>
                        <a:tabLst/>
                      </a:pPr>
                      <a:r>
                        <a:rPr lang="en-US" sz="1400" b="0" i="0" u="none" strike="noStrike" kern="1200" dirty="0" err="1">
                          <a:ln>
                            <a:noFill/>
                          </a:ln>
                          <a:latin typeface="メイリオ" panose="020B0604030504040204" pitchFamily="50" charset="-128"/>
                          <a:ea typeface="メイリオ" panose="020B0604030504040204" pitchFamily="50" charset="-128"/>
                          <a:cs typeface="Arial" pitchFamily="2"/>
                        </a:rPr>
                        <a:t>AutoML</a:t>
                      </a:r>
                      <a:r>
                        <a:rPr lang="en-US" sz="1400" b="0" i="0" u="none" strike="noStrike" kern="1200" dirty="0">
                          <a:ln>
                            <a:noFill/>
                          </a:ln>
                          <a:latin typeface="メイリオ" panose="020B0604030504040204" pitchFamily="50" charset="-128"/>
                          <a:ea typeface="メイリオ" panose="020B0604030504040204" pitchFamily="50" charset="-128"/>
                          <a:cs typeface="Arial" pitchFamily="2"/>
                        </a:rPr>
                        <a:t> Table</a:t>
                      </a:r>
                    </a:p>
                  </a:txBody>
                  <a:tcPr/>
                </a:tc>
                <a:tc>
                  <a:txBody>
                    <a:bodyPr/>
                    <a:lstStyle/>
                    <a:p>
                      <a:pPr marL="0" marR="0" lvl="0" indent="0" algn="l" rtl="0" hangingPunct="0">
                        <a:lnSpc>
                          <a:spcPct val="100000"/>
                        </a:lnSpc>
                        <a:spcBef>
                          <a:spcPts val="0"/>
                        </a:spcBef>
                        <a:spcAft>
                          <a:spcPts val="0"/>
                        </a:spcAft>
                        <a:buNone/>
                        <a:tabLst/>
                      </a:pPr>
                      <a:r>
                        <a:rPr lang="en-US" sz="1400" b="0" i="0" u="none" strike="noStrike" kern="1200" dirty="0" err="1">
                          <a:ln>
                            <a:noFill/>
                          </a:ln>
                          <a:latin typeface="メイリオ" panose="020B0604030504040204" pitchFamily="50" charset="-128"/>
                          <a:ea typeface="メイリオ" panose="020B0604030504040204" pitchFamily="50" charset="-128"/>
                          <a:cs typeface="Arial" pitchFamily="2"/>
                        </a:rPr>
                        <a:t>GoogleCloud</a:t>
                      </a:r>
                      <a:endParaRPr lang="en-US" sz="1400" b="0" i="0" u="none" strike="noStrike" kern="1200" dirty="0">
                        <a:ln>
                          <a:noFill/>
                        </a:ln>
                        <a:latin typeface="メイリオ" panose="020B0604030504040204" pitchFamily="50" charset="-128"/>
                        <a:ea typeface="メイリオ" panose="020B0604030504040204" pitchFamily="50" charset="-128"/>
                        <a:cs typeface="Arial" pitchFamily="2"/>
                      </a:endParaRPr>
                    </a:p>
                  </a:txBody>
                  <a:tcPr/>
                </a:tc>
                <a:tc>
                  <a:txBody>
                    <a:bodyPr/>
                    <a:lstStyle/>
                    <a:p>
                      <a:pPr marL="0" marR="0" lvl="0" indent="0" rtl="0" hangingPunct="0">
                        <a:lnSpc>
                          <a:spcPct val="100000"/>
                        </a:lnSpc>
                        <a:spcBef>
                          <a:spcPts val="0"/>
                        </a:spcBef>
                        <a:spcAft>
                          <a:spcPts val="0"/>
                        </a:spcAft>
                        <a:buNone/>
                        <a:tabLst/>
                      </a:pPr>
                      <a:endParaRPr lang="en-US" sz="1400" b="0" i="0" u="none" strike="noStrike" kern="1200" dirty="0">
                        <a:ln>
                          <a:noFill/>
                        </a:ln>
                        <a:latin typeface="メイリオ" panose="020B0604030504040204" pitchFamily="50" charset="-128"/>
                        <a:ea typeface="メイリオ" panose="020B0604030504040204" pitchFamily="50" charset="-128"/>
                        <a:cs typeface="Arial" pitchFamily="2"/>
                      </a:endParaRPr>
                    </a:p>
                  </a:txBody>
                  <a:tcPr/>
                </a:tc>
                <a:tc>
                  <a:txBody>
                    <a:bodyPr/>
                    <a:lstStyle/>
                    <a:p>
                      <a:pPr marL="0" marR="0" lvl="0" indent="0" rtl="0" hangingPunct="0">
                        <a:lnSpc>
                          <a:spcPct val="100000"/>
                        </a:lnSpc>
                        <a:spcBef>
                          <a:spcPts val="0"/>
                        </a:spcBef>
                        <a:spcAft>
                          <a:spcPts val="0"/>
                        </a:spcAft>
                        <a:buNone/>
                        <a:tabLst/>
                      </a:pPr>
                      <a:endParaRPr lang="en-US" sz="1400" b="0" i="0" u="none" strike="noStrike" kern="1200" dirty="0">
                        <a:ln>
                          <a:noFill/>
                        </a:ln>
                        <a:latin typeface="メイリオ" panose="020B0604030504040204" pitchFamily="50" charset="-128"/>
                        <a:ea typeface="メイリオ" panose="020B0604030504040204" pitchFamily="50" charset="-128"/>
                        <a:cs typeface="Arial" pitchFamily="2"/>
                      </a:endParaRPr>
                    </a:p>
                  </a:txBody>
                  <a:tcPr/>
                </a:tc>
                <a:tc>
                  <a:txBody>
                    <a:bodyPr/>
                    <a:lstStyle/>
                    <a:p>
                      <a:pPr marL="0" marR="0" lvl="0" indent="0" rtl="0" hangingPunct="0">
                        <a:lnSpc>
                          <a:spcPct val="100000"/>
                        </a:lnSpc>
                        <a:spcBef>
                          <a:spcPts val="0"/>
                        </a:spcBef>
                        <a:spcAft>
                          <a:spcPts val="0"/>
                        </a:spcAft>
                        <a:buNone/>
                        <a:tabLst/>
                      </a:pPr>
                      <a:r>
                        <a:rPr lang="ja-JP" sz="1400" b="0" i="0" u="none" strike="noStrike" kern="1200" dirty="0">
                          <a:ln>
                            <a:noFill/>
                          </a:ln>
                          <a:latin typeface="メイリオ" panose="020B0604030504040204" pitchFamily="50" charset="-128"/>
                          <a:ea typeface="メイリオ" panose="020B0604030504040204" pitchFamily="50" charset="-128"/>
                          <a:cs typeface="Arial" pitchFamily="2"/>
                        </a:rPr>
                        <a:t>構造化データ（表形式のデータやデータベース）の解析・予測を自動で行う。AutoML Tablesは教師付きの学習サービスで二項分類、多項分類、回帰分析をサポートしており、データの種類によって最適なモデルを複数選び、アンサンブル学習（複数のモデルの組み合わせ）を行い、モデルをビルドできる。</a:t>
                      </a:r>
                    </a:p>
                  </a:txBody>
                  <a:tcPr/>
                </a:tc>
                <a:tc>
                  <a:txBody>
                    <a:bodyPr/>
                    <a:lstStyle/>
                    <a:p>
                      <a:pPr marL="0" marR="0" lvl="0" indent="0" rtl="0" hangingPunct="0">
                        <a:lnSpc>
                          <a:spcPct val="100000"/>
                        </a:lnSpc>
                        <a:spcBef>
                          <a:spcPts val="0"/>
                        </a:spcBef>
                        <a:spcAft>
                          <a:spcPts val="0"/>
                        </a:spcAft>
                        <a:buNone/>
                        <a:tabLst/>
                      </a:pPr>
                      <a:endParaRPr lang="ja-JP" sz="1400" b="0" i="0" u="none" strike="noStrike" kern="1200" dirty="0">
                        <a:ln>
                          <a:noFill/>
                        </a:ln>
                        <a:latin typeface="メイリオ" panose="020B0604030504040204" pitchFamily="50" charset="-128"/>
                        <a:ea typeface="メイリオ" panose="020B0604030504040204" pitchFamily="50" charset="-128"/>
                        <a:cs typeface="Arial" pitchFamily="2"/>
                      </a:endParaRPr>
                    </a:p>
                  </a:txBody>
                  <a:tcPr/>
                </a:tc>
                <a:extLst>
                  <a:ext uri="{0D108BD9-81ED-4DB2-BD59-A6C34878D82A}">
                    <a16:rowId xmlns:a16="http://schemas.microsoft.com/office/drawing/2014/main" val="1910724136"/>
                  </a:ext>
                </a:extLst>
              </a:tr>
              <a:tr h="2713685">
                <a:tc>
                  <a:txBody>
                    <a:bodyPr/>
                    <a:lstStyle/>
                    <a:p>
                      <a:pPr marL="0" marR="0" lvl="0" indent="0" rtl="0" hangingPunct="0">
                        <a:lnSpc>
                          <a:spcPct val="100000"/>
                        </a:lnSpc>
                        <a:spcBef>
                          <a:spcPts val="0"/>
                        </a:spcBef>
                        <a:spcAft>
                          <a:spcPts val="0"/>
                        </a:spcAft>
                        <a:buNone/>
                        <a:tabLst/>
                      </a:pPr>
                      <a:r>
                        <a:rPr lang="en-US" sz="1400" b="0" i="0" u="none" strike="noStrike" kern="1200" dirty="0" err="1">
                          <a:ln>
                            <a:noFill/>
                          </a:ln>
                          <a:latin typeface="メイリオ" panose="020B0604030504040204" pitchFamily="50" charset="-128"/>
                          <a:ea typeface="メイリオ" panose="020B0604030504040204" pitchFamily="50" charset="-128"/>
                          <a:cs typeface="Arial" pitchFamily="2"/>
                        </a:rPr>
                        <a:t>BigQuery</a:t>
                      </a:r>
                      <a:r>
                        <a:rPr lang="en-US" sz="1400" b="0" i="0" u="none" strike="noStrike" kern="1200" dirty="0">
                          <a:ln>
                            <a:noFill/>
                          </a:ln>
                          <a:latin typeface="メイリオ" panose="020B0604030504040204" pitchFamily="50" charset="-128"/>
                          <a:ea typeface="メイリオ" panose="020B0604030504040204" pitchFamily="50" charset="-128"/>
                          <a:cs typeface="Arial" pitchFamily="2"/>
                        </a:rPr>
                        <a:t> ML</a:t>
                      </a:r>
                    </a:p>
                  </a:txBody>
                  <a:tcPr/>
                </a:tc>
                <a:tc>
                  <a:txBody>
                    <a:bodyPr/>
                    <a:lstStyle/>
                    <a:p>
                      <a:pPr marL="0" marR="0" indent="0" rtl="0" hangingPunct="0">
                        <a:lnSpc>
                          <a:spcPct val="100000"/>
                        </a:lnSpc>
                        <a:spcBef>
                          <a:spcPts val="0"/>
                        </a:spcBef>
                        <a:spcAft>
                          <a:spcPts val="0"/>
                        </a:spcAft>
                        <a:tabLst/>
                      </a:pPr>
                      <a:endParaRPr lang="en-US" altLang="ja-JP" sz="1400" b="0" i="0" u="none" strike="noStrike" kern="1200">
                        <a:ln>
                          <a:noFill/>
                        </a:ln>
                        <a:latin typeface="メイリオ" panose="020B0604030504040204" pitchFamily="50" charset="-128"/>
                        <a:ea typeface="メイリオ" panose="020B0604030504040204" pitchFamily="50" charset="-128"/>
                        <a:cs typeface="Arial" pitchFamily="2"/>
                      </a:endParaRPr>
                    </a:p>
                  </a:txBody>
                  <a:tcPr/>
                </a:tc>
                <a:tc>
                  <a:txBody>
                    <a:bodyPr/>
                    <a:lstStyle/>
                    <a:p>
                      <a:pPr marL="0" marR="0" indent="0" rtl="0" hangingPunct="0">
                        <a:lnSpc>
                          <a:spcPct val="100000"/>
                        </a:lnSpc>
                        <a:spcBef>
                          <a:spcPts val="0"/>
                        </a:spcBef>
                        <a:spcAft>
                          <a:spcPts val="0"/>
                        </a:spcAft>
                        <a:tabLst/>
                      </a:pPr>
                      <a:endParaRPr lang="en-US" altLang="ja-JP" sz="1400" b="0" i="0" u="none" strike="noStrike" kern="1200" dirty="0">
                        <a:ln>
                          <a:noFill/>
                        </a:ln>
                        <a:latin typeface="メイリオ" panose="020B0604030504040204" pitchFamily="50" charset="-128"/>
                        <a:ea typeface="メイリオ" panose="020B0604030504040204" pitchFamily="50" charset="-128"/>
                        <a:cs typeface="Arial" pitchFamily="2"/>
                      </a:endParaRPr>
                    </a:p>
                  </a:txBody>
                  <a:tcPr/>
                </a:tc>
                <a:tc>
                  <a:txBody>
                    <a:bodyPr/>
                    <a:lstStyle/>
                    <a:p>
                      <a:pPr marL="0" marR="0" indent="0" rtl="0" hangingPunct="0">
                        <a:lnSpc>
                          <a:spcPct val="100000"/>
                        </a:lnSpc>
                        <a:spcBef>
                          <a:spcPts val="0"/>
                        </a:spcBef>
                        <a:spcAft>
                          <a:spcPts val="0"/>
                        </a:spcAft>
                        <a:tabLst/>
                      </a:pPr>
                      <a:endParaRPr lang="en-US" altLang="ja-JP" sz="1400" b="0" i="0" u="none" strike="noStrike" kern="1200" dirty="0">
                        <a:ln>
                          <a:noFill/>
                        </a:ln>
                        <a:latin typeface="メイリオ" panose="020B0604030504040204" pitchFamily="50" charset="-128"/>
                        <a:ea typeface="メイリオ" panose="020B0604030504040204" pitchFamily="50" charset="-128"/>
                        <a:cs typeface="Arial" pitchFamily="2"/>
                      </a:endParaRPr>
                    </a:p>
                  </a:txBody>
                  <a:tcPr/>
                </a:tc>
                <a:tc>
                  <a:txBody>
                    <a:bodyPr/>
                    <a:lstStyle/>
                    <a:p>
                      <a:pPr marL="0" marR="0" lvl="0" indent="0" rtl="0" hangingPunct="0">
                        <a:lnSpc>
                          <a:spcPct val="100000"/>
                        </a:lnSpc>
                        <a:spcBef>
                          <a:spcPts val="0"/>
                        </a:spcBef>
                        <a:spcAft>
                          <a:spcPts val="0"/>
                        </a:spcAft>
                        <a:buNone/>
                        <a:tabLst/>
                      </a:pPr>
                      <a:r>
                        <a:rPr lang="en-US" sz="1400" b="0" i="0" u="none" strike="noStrike" kern="1200" dirty="0">
                          <a:ln>
                            <a:noFill/>
                          </a:ln>
                          <a:latin typeface="メイリオ" panose="020B0604030504040204" pitchFamily="50" charset="-128"/>
                          <a:ea typeface="メイリオ" panose="020B0604030504040204" pitchFamily="50" charset="-128"/>
                          <a:cs typeface="Arial" pitchFamily="2"/>
                        </a:rPr>
                        <a:t>BigQueryのデータに対して標準SQLクエリを利用して、機械学習モデルの作成と実行が可能。2018年のCloud Nextで発表された。2020年６月時点でベータ版のみの提供となっている。DWHからデータをエクスポートして別形式に変換や加工等をせず、SQLのみでそのままモデル作成の一連の流れが実行できる為、開発工数の削減が期待できる。</a:t>
                      </a:r>
                    </a:p>
                    <a:p>
                      <a:pPr marL="0" marR="0" lvl="0" indent="0" rtl="0" hangingPunct="0">
                        <a:lnSpc>
                          <a:spcPct val="100000"/>
                        </a:lnSpc>
                        <a:spcBef>
                          <a:spcPts val="0"/>
                        </a:spcBef>
                        <a:spcAft>
                          <a:spcPts val="0"/>
                        </a:spcAft>
                        <a:buNone/>
                        <a:tabLst/>
                      </a:pPr>
                      <a:r>
                        <a:rPr lang="en-US" sz="1400" b="0" i="0" u="none" strike="noStrike" kern="1200" dirty="0" err="1">
                          <a:ln>
                            <a:noFill/>
                          </a:ln>
                          <a:latin typeface="メイリオ" panose="020B0604030504040204" pitchFamily="50" charset="-128"/>
                          <a:ea typeface="メイリオ" panose="020B0604030504040204" pitchFamily="50" charset="-128"/>
                          <a:cs typeface="Arial" pitchFamily="2"/>
                        </a:rPr>
                        <a:t>BigQuery</a:t>
                      </a:r>
                      <a:r>
                        <a:rPr lang="en-US" sz="1400" b="0" i="0" u="none" strike="noStrike" kern="1200" dirty="0">
                          <a:ln>
                            <a:noFill/>
                          </a:ln>
                          <a:latin typeface="メイリオ" panose="020B0604030504040204" pitchFamily="50" charset="-128"/>
                          <a:ea typeface="メイリオ" panose="020B0604030504040204" pitchFamily="50" charset="-128"/>
                          <a:cs typeface="Arial" pitchFamily="2"/>
                        </a:rPr>
                        <a:t> MLはシンプルなモデルによる学習が前提であり、開発速度と効率性を重視している。よって、テストや反復を迅速に行うことを重視し、シンプルなモデルタイプを使用する場合は、BigQuery ML </a:t>
                      </a:r>
                      <a:r>
                        <a:rPr lang="en-US" sz="1400" b="0" i="0" u="none" strike="noStrike" kern="1200" dirty="0" err="1">
                          <a:ln>
                            <a:noFill/>
                          </a:ln>
                          <a:latin typeface="メイリオ" panose="020B0604030504040204" pitchFamily="50" charset="-128"/>
                          <a:ea typeface="メイリオ" panose="020B0604030504040204" pitchFamily="50" charset="-128"/>
                          <a:cs typeface="Arial" pitchFamily="2"/>
                        </a:rPr>
                        <a:t>が向いている。一方、高品質で複雑なモデルを得る必要があり、かつ</a:t>
                      </a:r>
                      <a:r>
                        <a:rPr lang="en-US" sz="1400" b="0" i="0" u="none" strike="noStrike" kern="1200" dirty="0">
                          <a:ln>
                            <a:noFill/>
                          </a:ln>
                          <a:latin typeface="メイリオ" panose="020B0604030504040204" pitchFamily="50" charset="-128"/>
                          <a:ea typeface="メイリオ" panose="020B0604030504040204" pitchFamily="50" charset="-128"/>
                          <a:cs typeface="Arial" pitchFamily="2"/>
                        </a:rPr>
                        <a:t> </a:t>
                      </a:r>
                      <a:r>
                        <a:rPr lang="en-US" sz="1400" b="0" i="0" u="none" strike="noStrike" kern="1200" dirty="0" err="1">
                          <a:ln>
                            <a:noFill/>
                          </a:ln>
                          <a:latin typeface="メイリオ" panose="020B0604030504040204" pitchFamily="50" charset="-128"/>
                          <a:ea typeface="メイリオ" panose="020B0604030504040204" pitchFamily="50" charset="-128"/>
                          <a:cs typeface="Arial" pitchFamily="2"/>
                        </a:rPr>
                        <a:t>ある程度の時間を待つことができる場合は</a:t>
                      </a:r>
                      <a:r>
                        <a:rPr lang="en-US" sz="1400" b="0" i="0" u="none" strike="noStrike" kern="1200" dirty="0">
                          <a:ln>
                            <a:noFill/>
                          </a:ln>
                          <a:latin typeface="メイリオ" panose="020B0604030504040204" pitchFamily="50" charset="-128"/>
                          <a:ea typeface="メイリオ" panose="020B0604030504040204" pitchFamily="50" charset="-128"/>
                          <a:cs typeface="Arial" pitchFamily="2"/>
                        </a:rPr>
                        <a:t> </a:t>
                      </a:r>
                      <a:r>
                        <a:rPr lang="en-US" sz="1400" b="0" i="0" u="none" strike="noStrike" kern="1200" dirty="0" err="1">
                          <a:ln>
                            <a:noFill/>
                          </a:ln>
                          <a:latin typeface="メイリオ" panose="020B0604030504040204" pitchFamily="50" charset="-128"/>
                          <a:ea typeface="メイリオ" panose="020B0604030504040204" pitchFamily="50" charset="-128"/>
                          <a:cs typeface="Arial" pitchFamily="2"/>
                        </a:rPr>
                        <a:t>AutoML</a:t>
                      </a:r>
                      <a:r>
                        <a:rPr lang="en-US" sz="1400" b="0" i="0" u="none" strike="noStrike" kern="1200" dirty="0">
                          <a:ln>
                            <a:noFill/>
                          </a:ln>
                          <a:latin typeface="メイリオ" panose="020B0604030504040204" pitchFamily="50" charset="-128"/>
                          <a:ea typeface="メイリオ" panose="020B0604030504040204" pitchFamily="50" charset="-128"/>
                          <a:cs typeface="Arial" pitchFamily="2"/>
                        </a:rPr>
                        <a:t> Tables </a:t>
                      </a:r>
                      <a:r>
                        <a:rPr lang="en-US" sz="1400" b="0" i="0" u="none" strike="noStrike" kern="1200" dirty="0" err="1">
                          <a:ln>
                            <a:noFill/>
                          </a:ln>
                          <a:latin typeface="メイリオ" panose="020B0604030504040204" pitchFamily="50" charset="-128"/>
                          <a:ea typeface="メイリオ" panose="020B0604030504040204" pitchFamily="50" charset="-128"/>
                          <a:cs typeface="Arial" pitchFamily="2"/>
                        </a:rPr>
                        <a:t>が向いている</a:t>
                      </a:r>
                      <a:r>
                        <a:rPr lang="en-US" sz="1400" b="0" i="0" u="none" strike="noStrike" kern="1200" dirty="0">
                          <a:ln>
                            <a:noFill/>
                          </a:ln>
                          <a:latin typeface="メイリオ" panose="020B0604030504040204" pitchFamily="50" charset="-128"/>
                          <a:ea typeface="メイリオ" panose="020B0604030504040204" pitchFamily="50" charset="-128"/>
                          <a:cs typeface="Arial" pitchFamily="2"/>
                        </a:rPr>
                        <a:t>。</a:t>
                      </a:r>
                    </a:p>
                    <a:p>
                      <a:pPr marL="0" marR="0" lvl="0" indent="0" rtl="0" hangingPunct="0">
                        <a:lnSpc>
                          <a:spcPct val="100000"/>
                        </a:lnSpc>
                        <a:spcBef>
                          <a:spcPts val="0"/>
                        </a:spcBef>
                        <a:spcAft>
                          <a:spcPts val="0"/>
                        </a:spcAft>
                        <a:buNone/>
                        <a:tabLst/>
                      </a:pPr>
                      <a:endParaRPr lang="en-US" sz="1400" b="0" i="0" u="none" strike="noStrike" kern="1200" dirty="0">
                        <a:ln>
                          <a:noFill/>
                        </a:ln>
                        <a:latin typeface="メイリオ" panose="020B0604030504040204" pitchFamily="50" charset="-128"/>
                        <a:ea typeface="メイリオ" panose="020B0604030504040204" pitchFamily="50" charset="-128"/>
                        <a:cs typeface="Arial" pitchFamily="2"/>
                      </a:endParaRPr>
                    </a:p>
                  </a:txBody>
                  <a:tcPr/>
                </a:tc>
                <a:tc>
                  <a:txBody>
                    <a:bodyPr/>
                    <a:lstStyle/>
                    <a:p>
                      <a:pPr marL="0" marR="0" lvl="0" indent="0" rtl="0" hangingPunct="0">
                        <a:lnSpc>
                          <a:spcPct val="100000"/>
                        </a:lnSpc>
                        <a:spcBef>
                          <a:spcPts val="0"/>
                        </a:spcBef>
                        <a:spcAft>
                          <a:spcPts val="0"/>
                        </a:spcAft>
                        <a:buNone/>
                        <a:tabLst/>
                      </a:pPr>
                      <a:endParaRPr lang="en-US" sz="1400" b="0" i="0" u="none" strike="noStrike" kern="1200" dirty="0">
                        <a:ln>
                          <a:noFill/>
                        </a:ln>
                        <a:latin typeface="メイリオ" panose="020B0604030504040204" pitchFamily="50" charset="-128"/>
                        <a:ea typeface="メイリオ" panose="020B0604030504040204" pitchFamily="50" charset="-128"/>
                        <a:cs typeface="Arial" pitchFamily="2"/>
                      </a:endParaRPr>
                    </a:p>
                  </a:txBody>
                  <a:tcPr/>
                </a:tc>
                <a:extLst>
                  <a:ext uri="{0D108BD9-81ED-4DB2-BD59-A6C34878D82A}">
                    <a16:rowId xmlns:a16="http://schemas.microsoft.com/office/drawing/2014/main" val="2505005318"/>
                  </a:ext>
                </a:extLst>
              </a:tr>
            </a:tbl>
          </a:graphicData>
        </a:graphic>
      </p:graphicFrame>
      <p:sp>
        <p:nvSpPr>
          <p:cNvPr id="26" name="テキスト ボックス 25">
            <a:extLst>
              <a:ext uri="{FF2B5EF4-FFF2-40B4-BE49-F238E27FC236}">
                <a16:creationId xmlns:a16="http://schemas.microsoft.com/office/drawing/2014/main" id="{AB84A799-C7AC-4E73-B4DE-714973E23259}"/>
              </a:ext>
            </a:extLst>
          </p:cNvPr>
          <p:cNvSpPr txBox="1"/>
          <p:nvPr/>
        </p:nvSpPr>
        <p:spPr>
          <a:xfrm>
            <a:off x="1055440" y="6073551"/>
            <a:ext cx="7416825" cy="307777"/>
          </a:xfrm>
          <a:prstGeom prst="rect">
            <a:avLst/>
          </a:prstGeom>
          <a:noFill/>
        </p:spPr>
        <p:txBody>
          <a:bodyPr wrap="square" rtlCol="0">
            <a:spAutoFit/>
          </a:bodyPr>
          <a:lstStyle/>
          <a:p>
            <a:r>
              <a:rPr kumimoji="1" lang="en-US" altLang="ja-JP" sz="1400" dirty="0">
                <a:latin typeface="メイリオ" panose="020B0604030504040204" pitchFamily="50" charset="-128"/>
                <a:ea typeface="メイリオ" panose="020B0604030504040204" pitchFamily="50" charset="-128"/>
              </a:rPr>
              <a:t>※</a:t>
            </a:r>
            <a:r>
              <a:rPr kumimoji="1" lang="ja-JP" altLang="en-US" sz="1400" dirty="0">
                <a:latin typeface="メイリオ" panose="020B0604030504040204" pitchFamily="50" charset="-128"/>
                <a:ea typeface="メイリオ" panose="020B0604030504040204" pitchFamily="50" charset="-128"/>
              </a:rPr>
              <a:t>表形式にまとめられるデータのこと。</a:t>
            </a:r>
            <a:r>
              <a:rPr kumimoji="1" lang="en-US" altLang="ja-JP" sz="1400" dirty="0">
                <a:latin typeface="メイリオ" panose="020B0604030504040204" pitchFamily="50" charset="-128"/>
                <a:ea typeface="メイリオ" panose="020B0604030504040204" pitchFamily="50" charset="-128"/>
              </a:rPr>
              <a:t>AI</a:t>
            </a:r>
            <a:r>
              <a:rPr kumimoji="1" lang="ja-JP" altLang="en-US" sz="1400" dirty="0">
                <a:latin typeface="メイリオ" panose="020B0604030504040204" pitchFamily="50" charset="-128"/>
                <a:ea typeface="メイリオ" panose="020B0604030504040204" pitchFamily="50" charset="-128"/>
              </a:rPr>
              <a:t>サービスでは回帰・分類アルゴリズムを</a:t>
            </a:r>
            <a:r>
              <a:rPr lang="ja-JP" altLang="en-US" sz="1400" dirty="0">
                <a:latin typeface="メイリオ" panose="020B0604030504040204" pitchFamily="50" charset="-128"/>
                <a:ea typeface="メイリオ" panose="020B0604030504040204" pitchFamily="50" charset="-128"/>
              </a:rPr>
              <a:t>使</a:t>
            </a:r>
            <a:r>
              <a:rPr kumimoji="1" lang="ja-JP" altLang="en-US" sz="1400" dirty="0">
                <a:latin typeface="メイリオ" panose="020B0604030504040204" pitchFamily="50" charset="-128"/>
                <a:ea typeface="メイリオ" panose="020B0604030504040204" pitchFamily="50" charset="-128"/>
              </a:rPr>
              <a:t>う。</a:t>
            </a:r>
          </a:p>
        </p:txBody>
      </p:sp>
      <p:sp>
        <p:nvSpPr>
          <p:cNvPr id="27" name="四角形: 角を丸くする 26">
            <a:extLst>
              <a:ext uri="{FF2B5EF4-FFF2-40B4-BE49-F238E27FC236}">
                <a16:creationId xmlns:a16="http://schemas.microsoft.com/office/drawing/2014/main" id="{4014951E-58B0-480D-9C4E-98049065E3E5}"/>
              </a:ext>
            </a:extLst>
          </p:cNvPr>
          <p:cNvSpPr/>
          <p:nvPr/>
        </p:nvSpPr>
        <p:spPr bwMode="auto">
          <a:xfrm>
            <a:off x="7176120" y="171859"/>
            <a:ext cx="2624975" cy="836096"/>
          </a:xfrm>
          <a:prstGeom prst="roundRect">
            <a:avLst/>
          </a:prstGeom>
          <a:solidFill>
            <a:srgbClr val="FFFF00"/>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algn="ctr">
              <a:lnSpc>
                <a:spcPct val="200000"/>
              </a:lnSpc>
            </a:pPr>
            <a:r>
              <a:rPr kumimoji="1" lang="en-US" altLang="ja-JP" sz="1400" b="1" i="0" u="none" strike="noStrike" cap="none" normalizeH="0" baseline="0" dirty="0" err="1">
                <a:ln>
                  <a:noFill/>
                </a:ln>
                <a:effectLst/>
                <a:latin typeface="メイリオ" panose="020B0604030504040204" pitchFamily="50" charset="-128"/>
                <a:ea typeface="メイリオ" panose="020B0604030504040204" pitchFamily="50" charset="-128"/>
              </a:rPr>
              <a:t>AutoML</a:t>
            </a:r>
            <a:r>
              <a:rPr kumimoji="1" lang="en-US" altLang="ja-JP" sz="1400" b="1" i="0" u="none" strike="noStrike" cap="none" normalizeH="0" baseline="0" dirty="0">
                <a:ln>
                  <a:noFill/>
                </a:ln>
                <a:effectLst/>
                <a:latin typeface="メイリオ" panose="020B0604030504040204" pitchFamily="50" charset="-128"/>
                <a:ea typeface="メイリオ" panose="020B0604030504040204" pitchFamily="50" charset="-128"/>
              </a:rPr>
              <a:t>/Big</a:t>
            </a:r>
            <a:endParaRPr kumimoji="1" lang="ja-JP" altLang="en-US" sz="1400" b="1" i="0" u="none" strike="noStrike" cap="none" normalizeH="0" baseline="0" dirty="0">
              <a:ln>
                <a:noFill/>
              </a:ln>
              <a:effectLst/>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41261243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四角形: 角を丸くする 2">
            <a:extLst>
              <a:ext uri="{FF2B5EF4-FFF2-40B4-BE49-F238E27FC236}">
                <a16:creationId xmlns:a16="http://schemas.microsoft.com/office/drawing/2014/main" id="{2BA2E50F-CDC7-48D4-B7F3-11BFADF5C375}"/>
              </a:ext>
            </a:extLst>
          </p:cNvPr>
          <p:cNvSpPr/>
          <p:nvPr/>
        </p:nvSpPr>
        <p:spPr bwMode="auto">
          <a:xfrm>
            <a:off x="7176120" y="184618"/>
            <a:ext cx="2624975" cy="1202815"/>
          </a:xfrm>
          <a:prstGeom prst="roundRect">
            <a:avLst/>
          </a:prstGeom>
          <a:solidFill>
            <a:srgbClr val="FFFF00"/>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algn="ctr">
              <a:lnSpc>
                <a:spcPct val="200000"/>
              </a:lnSpc>
            </a:pPr>
            <a:r>
              <a:rPr kumimoji="1" lang="ja-JP" altLang="en-US" sz="1400" b="1" i="0" u="none" strike="noStrike" cap="none" normalizeH="0" baseline="0" dirty="0">
                <a:ln>
                  <a:noFill/>
                </a:ln>
                <a:effectLst/>
                <a:latin typeface="メイリオ" panose="020B0604030504040204" pitchFamily="50" charset="-128"/>
                <a:ea typeface="メイリオ" panose="020B0604030504040204" pitchFamily="50" charset="-128"/>
              </a:rPr>
              <a:t>締めご参考</a:t>
            </a:r>
          </a:p>
        </p:txBody>
      </p:sp>
      <p:sp>
        <p:nvSpPr>
          <p:cNvPr id="5" name="タイトル 1">
            <a:extLst>
              <a:ext uri="{FF2B5EF4-FFF2-40B4-BE49-F238E27FC236}">
                <a16:creationId xmlns:a16="http://schemas.microsoft.com/office/drawing/2014/main" id="{FE777225-B274-459F-A31E-5AD2C0131D9C}"/>
              </a:ext>
            </a:extLst>
          </p:cNvPr>
          <p:cNvSpPr txBox="1">
            <a:spLocks/>
          </p:cNvSpPr>
          <p:nvPr/>
        </p:nvSpPr>
        <p:spPr>
          <a:xfrm>
            <a:off x="191344" y="237624"/>
            <a:ext cx="10513169" cy="432048"/>
          </a:xfrm>
        </p:spPr>
        <p:txBody>
          <a:bodyPr anchor="b"/>
          <a:lstStyle>
            <a:lvl1pPr algn="ctr" rtl="0" eaLnBrk="1" fontAlgn="base" hangingPunct="1">
              <a:spcBef>
                <a:spcPct val="0"/>
              </a:spcBef>
              <a:spcAft>
                <a:spcPct val="0"/>
              </a:spcAft>
              <a:defRPr kumimoji="1" sz="6000">
                <a:solidFill>
                  <a:schemeClr val="tx2">
                    <a:lumMod val="50000"/>
                  </a:schemeClr>
                </a:solidFill>
                <a:latin typeface="游ゴシック" panose="020B0400000000000000" pitchFamily="50" charset="-128"/>
                <a:ea typeface="游ゴシック" panose="020B0400000000000000" pitchFamily="50" charset="-128"/>
                <a:cs typeface="Meiryo UI" panose="020B0604030504040204" pitchFamily="50" charset="-128"/>
              </a:defRPr>
            </a:lvl1pPr>
            <a:lvl2pPr algn="ctr" rtl="0" eaLnBrk="1" fontAlgn="base" hangingPunct="1">
              <a:spcBef>
                <a:spcPct val="0"/>
              </a:spcBef>
              <a:spcAft>
                <a:spcPct val="0"/>
              </a:spcAft>
              <a:defRPr kumimoji="1" sz="4400">
                <a:solidFill>
                  <a:srgbClr val="990033"/>
                </a:solidFill>
                <a:latin typeface="MS UI Gothic" pitchFamily="50" charset="-128"/>
                <a:ea typeface="MS UI Gothic" pitchFamily="50" charset="-128"/>
              </a:defRPr>
            </a:lvl2pPr>
            <a:lvl3pPr algn="ctr" rtl="0" eaLnBrk="1" fontAlgn="base" hangingPunct="1">
              <a:spcBef>
                <a:spcPct val="0"/>
              </a:spcBef>
              <a:spcAft>
                <a:spcPct val="0"/>
              </a:spcAft>
              <a:defRPr kumimoji="1" sz="4400">
                <a:solidFill>
                  <a:srgbClr val="990033"/>
                </a:solidFill>
                <a:latin typeface="MS UI Gothic" pitchFamily="50" charset="-128"/>
                <a:ea typeface="MS UI Gothic" pitchFamily="50" charset="-128"/>
              </a:defRPr>
            </a:lvl3pPr>
            <a:lvl4pPr algn="ctr" rtl="0" eaLnBrk="1" fontAlgn="base" hangingPunct="1">
              <a:spcBef>
                <a:spcPct val="0"/>
              </a:spcBef>
              <a:spcAft>
                <a:spcPct val="0"/>
              </a:spcAft>
              <a:defRPr kumimoji="1" sz="4400">
                <a:solidFill>
                  <a:srgbClr val="990033"/>
                </a:solidFill>
                <a:latin typeface="MS UI Gothic" pitchFamily="50" charset="-128"/>
                <a:ea typeface="MS UI Gothic" pitchFamily="50" charset="-128"/>
              </a:defRPr>
            </a:lvl4pPr>
            <a:lvl5pPr algn="ctr" rtl="0" eaLnBrk="1" fontAlgn="base" hangingPunct="1">
              <a:spcBef>
                <a:spcPct val="0"/>
              </a:spcBef>
              <a:spcAft>
                <a:spcPct val="0"/>
              </a:spcAft>
              <a:defRPr kumimoji="1" sz="4400">
                <a:solidFill>
                  <a:srgbClr val="990033"/>
                </a:solidFill>
                <a:latin typeface="MS UI Gothic" pitchFamily="50" charset="-128"/>
                <a:ea typeface="MS UI Gothic" pitchFamily="50" charset="-128"/>
              </a:defRPr>
            </a:lvl5pPr>
            <a:lvl6pPr marL="457200" algn="ctr" rtl="0" eaLnBrk="1" fontAlgn="base" hangingPunct="1">
              <a:spcBef>
                <a:spcPct val="0"/>
              </a:spcBef>
              <a:spcAft>
                <a:spcPct val="0"/>
              </a:spcAft>
              <a:defRPr kumimoji="1" sz="4400">
                <a:solidFill>
                  <a:srgbClr val="990033"/>
                </a:solidFill>
                <a:latin typeface="Garamond" pitchFamily="18" charset="0"/>
                <a:ea typeface="ＭＳ Ｐゴシック" pitchFamily="50" charset="-128"/>
              </a:defRPr>
            </a:lvl6pPr>
            <a:lvl7pPr marL="914400" algn="ctr" rtl="0" eaLnBrk="1" fontAlgn="base" hangingPunct="1">
              <a:spcBef>
                <a:spcPct val="0"/>
              </a:spcBef>
              <a:spcAft>
                <a:spcPct val="0"/>
              </a:spcAft>
              <a:defRPr kumimoji="1" sz="4400">
                <a:solidFill>
                  <a:srgbClr val="990033"/>
                </a:solidFill>
                <a:latin typeface="Garamond" pitchFamily="18" charset="0"/>
                <a:ea typeface="ＭＳ Ｐゴシック" pitchFamily="50" charset="-128"/>
              </a:defRPr>
            </a:lvl7pPr>
            <a:lvl8pPr marL="1371600" algn="ctr" rtl="0" eaLnBrk="1" fontAlgn="base" hangingPunct="1">
              <a:spcBef>
                <a:spcPct val="0"/>
              </a:spcBef>
              <a:spcAft>
                <a:spcPct val="0"/>
              </a:spcAft>
              <a:defRPr kumimoji="1" sz="4400">
                <a:solidFill>
                  <a:srgbClr val="990033"/>
                </a:solidFill>
                <a:latin typeface="Garamond" pitchFamily="18" charset="0"/>
                <a:ea typeface="ＭＳ Ｐゴシック" pitchFamily="50" charset="-128"/>
              </a:defRPr>
            </a:lvl8pPr>
            <a:lvl9pPr marL="1828800" algn="ctr" rtl="0" eaLnBrk="1" fontAlgn="base" hangingPunct="1">
              <a:spcBef>
                <a:spcPct val="0"/>
              </a:spcBef>
              <a:spcAft>
                <a:spcPct val="0"/>
              </a:spcAft>
              <a:defRPr kumimoji="1" sz="4400">
                <a:solidFill>
                  <a:srgbClr val="990033"/>
                </a:solidFill>
                <a:latin typeface="Garamond" pitchFamily="18" charset="0"/>
                <a:ea typeface="ＭＳ Ｐゴシック" pitchFamily="50" charset="-128"/>
              </a:defRPr>
            </a:lvl9pPr>
          </a:lstStyle>
          <a:p>
            <a:pPr algn="l"/>
            <a:r>
              <a:rPr lang="en-US" altLang="ja-JP" sz="2400" dirty="0">
                <a:solidFill>
                  <a:schemeClr val="tx1"/>
                </a:solidFill>
                <a:latin typeface="メイリオ" panose="020B0604030504040204" pitchFamily="50" charset="-128"/>
                <a:ea typeface="メイリオ" panose="020B0604030504040204" pitchFamily="50" charset="-128"/>
              </a:rPr>
              <a:t>5.</a:t>
            </a:r>
            <a:r>
              <a:rPr lang="ja-JP" altLang="en-US" sz="2400" dirty="0">
                <a:solidFill>
                  <a:schemeClr val="tx1"/>
                </a:solidFill>
                <a:latin typeface="メイリオ" panose="020B0604030504040204" pitchFamily="50" charset="-128"/>
                <a:ea typeface="メイリオ" panose="020B0604030504040204" pitchFamily="50" charset="-128"/>
              </a:rPr>
              <a:t> </a:t>
            </a:r>
            <a:r>
              <a:rPr lang="en-US" altLang="ja-JP" sz="2400" dirty="0">
                <a:solidFill>
                  <a:schemeClr val="tx1"/>
                </a:solidFill>
                <a:latin typeface="メイリオ" panose="020B0604030504040204" pitchFamily="50" charset="-128"/>
                <a:ea typeface="メイリオ" panose="020B0604030504040204" pitchFamily="50" charset="-128"/>
              </a:rPr>
              <a:t>AI</a:t>
            </a:r>
            <a:r>
              <a:rPr lang="ja-JP" altLang="en-US" sz="2400" dirty="0">
                <a:solidFill>
                  <a:schemeClr val="tx1"/>
                </a:solidFill>
                <a:latin typeface="メイリオ" panose="020B0604030504040204" pitchFamily="50" charset="-128"/>
                <a:ea typeface="メイリオ" panose="020B0604030504040204" pitchFamily="50" charset="-128"/>
              </a:rPr>
              <a:t>開発道場　～クラウド編～</a:t>
            </a:r>
          </a:p>
        </p:txBody>
      </p:sp>
    </p:spTree>
    <p:extLst>
      <p:ext uri="{BB962C8B-B14F-4D97-AF65-F5344CB8AC3E}">
        <p14:creationId xmlns:p14="http://schemas.microsoft.com/office/powerpoint/2010/main" val="484920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FAF10EF0-6B20-4D2E-B9CA-896A633EBCB0}"/>
              </a:ext>
            </a:extLst>
          </p:cNvPr>
          <p:cNvSpPr/>
          <p:nvPr/>
        </p:nvSpPr>
        <p:spPr>
          <a:xfrm>
            <a:off x="3323692" y="1424394"/>
            <a:ext cx="5544616" cy="4009212"/>
          </a:xfrm>
          <a:prstGeom prst="rect">
            <a:avLst/>
          </a:prstGeom>
          <a:solidFill>
            <a:srgbClr val="FFFFFF"/>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ltLang="ja-JP" sz="2800" dirty="0">
              <a:solidFill>
                <a:srgbClr val="000000"/>
              </a:solidFill>
              <a:latin typeface="メイリオ" panose="020B0604030504040204" pitchFamily="50" charset="-128"/>
              <a:ea typeface="メイリオ" panose="020B0604030504040204" pitchFamily="50" charset="-128"/>
            </a:endParaRPr>
          </a:p>
          <a:p>
            <a:pPr marL="342900" indent="-342900">
              <a:buFont typeface="Arial" panose="020B0604020202020204" pitchFamily="34" charset="0"/>
              <a:buChar char="•"/>
            </a:pPr>
            <a:r>
              <a:rPr lang="ja-JP" altLang="en-US" sz="3200" b="1" dirty="0">
                <a:solidFill>
                  <a:schemeClr val="tx1"/>
                </a:solidFill>
                <a:latin typeface="メイリオ" panose="020B0604030504040204" pitchFamily="50" charset="-128"/>
                <a:ea typeface="メイリオ" panose="020B0604030504040204" pitchFamily="50" charset="-128"/>
              </a:rPr>
              <a:t>学習内容</a:t>
            </a:r>
            <a:r>
              <a:rPr lang="ja-JP" altLang="en-US" sz="2400" b="1" dirty="0">
                <a:solidFill>
                  <a:schemeClr val="tx1"/>
                </a:solidFill>
                <a:latin typeface="メイリオ" panose="020B0604030504040204" pitchFamily="50" charset="-128"/>
                <a:ea typeface="メイリオ" panose="020B0604030504040204" pitchFamily="50" charset="-128"/>
              </a:rPr>
              <a:t>（</a:t>
            </a:r>
            <a:r>
              <a:rPr lang="en-US" altLang="ja-JP" sz="2400" b="1" dirty="0">
                <a:solidFill>
                  <a:schemeClr val="tx1"/>
                </a:solidFill>
                <a:latin typeface="メイリオ" panose="020B0604030504040204" pitchFamily="50" charset="-128"/>
                <a:ea typeface="メイリオ" panose="020B0604030504040204" pitchFamily="50" charset="-128"/>
                <a:cs typeface="+mn-lt"/>
              </a:rPr>
              <a:t>20</a:t>
            </a:r>
            <a:r>
              <a:rPr lang="ja-JP" altLang="en-US" sz="2400" b="1" dirty="0">
                <a:solidFill>
                  <a:schemeClr val="tx1"/>
                </a:solidFill>
                <a:latin typeface="メイリオ" panose="020B0604030504040204" pitchFamily="50" charset="-128"/>
                <a:ea typeface="メイリオ" panose="020B0604030504040204" pitchFamily="50" charset="-128"/>
                <a:cs typeface="+mn-lt"/>
              </a:rPr>
              <a:t>分）</a:t>
            </a:r>
            <a:endParaRPr lang="en-US" altLang="ja-JP" sz="2400" b="1" dirty="0">
              <a:solidFill>
                <a:schemeClr val="tx1"/>
              </a:solidFill>
              <a:latin typeface="メイリオ" panose="020B0604030504040204" pitchFamily="50" charset="-128"/>
              <a:ea typeface="メイリオ" panose="020B0604030504040204" pitchFamily="50" charset="-128"/>
              <a:cs typeface="+mn-lt"/>
            </a:endParaRPr>
          </a:p>
          <a:p>
            <a:pPr marL="800100" lvl="1" indent="-342900">
              <a:buFont typeface="+mj-lt"/>
              <a:buAutoNum type="arabicPeriod"/>
            </a:pPr>
            <a:r>
              <a:rPr lang="en-US" altLang="ja-JP" sz="2400" b="1" dirty="0">
                <a:solidFill>
                  <a:schemeClr val="tx2">
                    <a:lumMod val="60000"/>
                    <a:lumOff val="40000"/>
                  </a:schemeClr>
                </a:solidFill>
                <a:latin typeface="メイリオ" panose="020B0604030504040204" pitchFamily="50" charset="-128"/>
                <a:ea typeface="メイリオ" panose="020B0604030504040204" pitchFamily="50" charset="-128"/>
              </a:rPr>
              <a:t>P</a:t>
            </a:r>
            <a:r>
              <a:rPr lang="ja-JP" altLang="en-US" sz="2400" b="1" dirty="0">
                <a:solidFill>
                  <a:schemeClr val="tx2">
                    <a:lumMod val="60000"/>
                    <a:lumOff val="40000"/>
                  </a:schemeClr>
                </a:solidFill>
                <a:latin typeface="メイリオ" panose="020B0604030504040204" pitchFamily="50" charset="-128"/>
                <a:ea typeface="メイリオ" panose="020B0604030504040204" pitchFamily="50" charset="-128"/>
              </a:rPr>
              <a:t>ython初級研修</a:t>
            </a:r>
          </a:p>
          <a:p>
            <a:pPr marL="800100" lvl="1" indent="-342900">
              <a:buFont typeface="+mj-lt"/>
              <a:buAutoNum type="arabicPeriod"/>
            </a:pPr>
            <a:r>
              <a:rPr lang="en-US" altLang="ja-JP" sz="2400" dirty="0">
                <a:solidFill>
                  <a:schemeClr val="bg1">
                    <a:lumMod val="65000"/>
                  </a:schemeClr>
                </a:solidFill>
                <a:latin typeface="メイリオ" panose="020B0604030504040204" pitchFamily="50" charset="-128"/>
                <a:ea typeface="メイリオ" panose="020B0604030504040204" pitchFamily="50" charset="-128"/>
              </a:rPr>
              <a:t>P</a:t>
            </a:r>
            <a:r>
              <a:rPr lang="ja-JP" altLang="en-US" sz="2400" dirty="0">
                <a:solidFill>
                  <a:schemeClr val="bg1">
                    <a:lumMod val="65000"/>
                  </a:schemeClr>
                </a:solidFill>
                <a:latin typeface="メイリオ" panose="020B0604030504040204" pitchFamily="50" charset="-128"/>
                <a:ea typeface="メイリオ" panose="020B0604030504040204" pitchFamily="50" charset="-128"/>
              </a:rPr>
              <a:t>ythonデータ加工　</a:t>
            </a:r>
            <a:endParaRPr lang="en-US" altLang="ja-JP" sz="2400" dirty="0">
              <a:solidFill>
                <a:schemeClr val="bg1">
                  <a:lumMod val="65000"/>
                </a:schemeClr>
              </a:solidFill>
              <a:latin typeface="メイリオ" panose="020B0604030504040204" pitchFamily="50" charset="-128"/>
              <a:ea typeface="メイリオ" panose="020B0604030504040204" pitchFamily="50" charset="-128"/>
            </a:endParaRPr>
          </a:p>
          <a:p>
            <a:pPr marL="800100" lvl="1" indent="-342900">
              <a:buFont typeface="+mj-lt"/>
              <a:buAutoNum type="arabicPeriod"/>
            </a:pPr>
            <a:r>
              <a:rPr lang="ja-JP" altLang="en-US" sz="2400" dirty="0">
                <a:solidFill>
                  <a:schemeClr val="bg1">
                    <a:lumMod val="65000"/>
                  </a:schemeClr>
                </a:solidFill>
                <a:latin typeface="メイリオ" panose="020B0604030504040204" pitchFamily="50" charset="-128"/>
                <a:ea typeface="メイリオ" panose="020B0604030504040204" pitchFamily="50" charset="-128"/>
              </a:rPr>
              <a:t>AI概要</a:t>
            </a:r>
          </a:p>
          <a:p>
            <a:pPr marL="800100" lvl="1" indent="-342900">
              <a:buFont typeface="+mj-lt"/>
              <a:buAutoNum type="arabicPeriod"/>
            </a:pPr>
            <a:r>
              <a:rPr lang="ja-JP" altLang="en-US" sz="2400" dirty="0">
                <a:solidFill>
                  <a:schemeClr val="bg1">
                    <a:lumMod val="65000"/>
                  </a:schemeClr>
                </a:solidFill>
                <a:latin typeface="メイリオ" panose="020B0604030504040204" pitchFamily="50" charset="-128"/>
                <a:ea typeface="メイリオ" panose="020B0604030504040204" pitchFamily="50" charset="-128"/>
              </a:rPr>
              <a:t>AI開発道場　～ライブラリ編～</a:t>
            </a:r>
          </a:p>
          <a:p>
            <a:pPr marL="800100" lvl="1" indent="-342900">
              <a:buFont typeface="+mj-lt"/>
              <a:buAutoNum type="arabicPeriod"/>
            </a:pPr>
            <a:r>
              <a:rPr lang="ja-JP" altLang="ja-JP" sz="2400" dirty="0">
                <a:solidFill>
                  <a:schemeClr val="bg1">
                    <a:lumMod val="65000"/>
                  </a:schemeClr>
                </a:solidFill>
                <a:latin typeface="メイリオ" panose="020B0604030504040204" pitchFamily="50" charset="-128"/>
                <a:ea typeface="メイリオ" panose="020B0604030504040204" pitchFamily="50" charset="-128"/>
                <a:cs typeface="+mn-lt"/>
              </a:rPr>
              <a:t>AI開発道場</a:t>
            </a:r>
            <a:r>
              <a:rPr lang="ja-JP" altLang="en-US" sz="2400" dirty="0">
                <a:solidFill>
                  <a:schemeClr val="bg1">
                    <a:lumMod val="65000"/>
                  </a:schemeClr>
                </a:solidFill>
                <a:latin typeface="メイリオ" panose="020B0604030504040204" pitchFamily="50" charset="-128"/>
                <a:ea typeface="メイリオ" panose="020B0604030504040204" pitchFamily="50" charset="-128"/>
                <a:cs typeface="+mn-lt"/>
              </a:rPr>
              <a:t>　</a:t>
            </a:r>
            <a:r>
              <a:rPr lang="ja-JP" altLang="ja-JP" sz="2400" dirty="0">
                <a:solidFill>
                  <a:schemeClr val="bg1">
                    <a:lumMod val="65000"/>
                  </a:schemeClr>
                </a:solidFill>
                <a:latin typeface="メイリオ" panose="020B0604030504040204" pitchFamily="50" charset="-128"/>
                <a:ea typeface="メイリオ" panose="020B0604030504040204" pitchFamily="50" charset="-128"/>
                <a:cs typeface="+mn-lt"/>
              </a:rPr>
              <a:t>～</a:t>
            </a:r>
            <a:r>
              <a:rPr lang="ja-JP" altLang="en-US" sz="2400" dirty="0">
                <a:solidFill>
                  <a:schemeClr val="bg1">
                    <a:lumMod val="65000"/>
                  </a:schemeClr>
                </a:solidFill>
                <a:latin typeface="メイリオ" panose="020B0604030504040204" pitchFamily="50" charset="-128"/>
                <a:ea typeface="メイリオ" panose="020B0604030504040204" pitchFamily="50" charset="-128"/>
                <a:cs typeface="+mn-lt"/>
              </a:rPr>
              <a:t>クラウ</a:t>
            </a:r>
            <a:r>
              <a:rPr lang="ja-JP" altLang="ja-JP" sz="2400" dirty="0">
                <a:solidFill>
                  <a:schemeClr val="bg1">
                    <a:lumMod val="65000"/>
                  </a:schemeClr>
                </a:solidFill>
                <a:latin typeface="メイリオ" panose="020B0604030504040204" pitchFamily="50" charset="-128"/>
                <a:ea typeface="メイリオ" panose="020B0604030504040204" pitchFamily="50" charset="-128"/>
                <a:cs typeface="+mn-lt"/>
              </a:rPr>
              <a:t>ド編～</a:t>
            </a:r>
            <a:endParaRPr lang="en-US" altLang="ja-JP" sz="2400" dirty="0">
              <a:solidFill>
                <a:schemeClr val="bg1">
                  <a:lumMod val="65000"/>
                </a:schemeClr>
              </a:solidFill>
              <a:latin typeface="メイリオ" panose="020B0604030504040204" pitchFamily="50" charset="-128"/>
              <a:ea typeface="メイリオ" panose="020B0604030504040204" pitchFamily="50" charset="-128"/>
              <a:cs typeface="+mn-lt"/>
            </a:endParaRPr>
          </a:p>
          <a:p>
            <a:pPr lvl="1"/>
            <a:endParaRPr lang="en-US" altLang="ja-JP" sz="2800" dirty="0">
              <a:solidFill>
                <a:schemeClr val="bg1">
                  <a:lumMod val="65000"/>
                </a:schemeClr>
              </a:solidFill>
              <a:latin typeface="メイリオ" panose="020B0604030504040204" pitchFamily="50" charset="-128"/>
              <a:ea typeface="メイリオ" panose="020B0604030504040204" pitchFamily="50" charset="-128"/>
              <a:cs typeface="+mn-lt"/>
            </a:endParaRPr>
          </a:p>
          <a:p>
            <a:pPr marL="342900" indent="-342900">
              <a:buFont typeface="Arial" panose="020B0604020202020204" pitchFamily="34" charset="0"/>
              <a:buChar char="•"/>
            </a:pPr>
            <a:r>
              <a:rPr lang="ja-JP" altLang="en-US" sz="2800" b="1" dirty="0">
                <a:solidFill>
                  <a:schemeClr val="bg1">
                    <a:lumMod val="65000"/>
                  </a:schemeClr>
                </a:solidFill>
                <a:latin typeface="メイリオ" panose="020B0604030504040204" pitchFamily="50" charset="-128"/>
                <a:ea typeface="メイリオ" panose="020B0604030504040204" pitchFamily="50" charset="-128"/>
                <a:cs typeface="+mn-lt"/>
              </a:rPr>
              <a:t>質疑応答</a:t>
            </a:r>
            <a:r>
              <a:rPr lang="en-US" altLang="ja-JP" sz="2400" b="1" dirty="0">
                <a:solidFill>
                  <a:schemeClr val="bg1">
                    <a:lumMod val="65000"/>
                  </a:schemeClr>
                </a:solidFill>
                <a:latin typeface="メイリオ" panose="020B0604030504040204" pitchFamily="50" charset="-128"/>
                <a:ea typeface="メイリオ" panose="020B0604030504040204" pitchFamily="50" charset="-128"/>
                <a:cs typeface="+mn-lt"/>
              </a:rPr>
              <a:t>(10</a:t>
            </a:r>
            <a:r>
              <a:rPr lang="ja-JP" altLang="en-US" sz="2400" b="1" dirty="0">
                <a:solidFill>
                  <a:schemeClr val="bg1">
                    <a:lumMod val="65000"/>
                  </a:schemeClr>
                </a:solidFill>
                <a:latin typeface="メイリオ" panose="020B0604030504040204" pitchFamily="50" charset="-128"/>
                <a:ea typeface="メイリオ" panose="020B0604030504040204" pitchFamily="50" charset="-128"/>
                <a:cs typeface="+mn-lt"/>
              </a:rPr>
              <a:t>分</a:t>
            </a:r>
            <a:r>
              <a:rPr lang="en-US" altLang="ja-JP" sz="2400" b="1" dirty="0">
                <a:solidFill>
                  <a:schemeClr val="bg1">
                    <a:lumMod val="65000"/>
                  </a:schemeClr>
                </a:solidFill>
                <a:latin typeface="メイリオ" panose="020B0604030504040204" pitchFamily="50" charset="-128"/>
                <a:ea typeface="メイリオ" panose="020B0604030504040204" pitchFamily="50" charset="-128"/>
                <a:cs typeface="+mn-lt"/>
              </a:rPr>
              <a:t>)</a:t>
            </a:r>
            <a:endParaRPr lang="en-US" altLang="ja-JP" sz="2400" b="1" dirty="0">
              <a:solidFill>
                <a:schemeClr val="bg1">
                  <a:lumMod val="65000"/>
                </a:schemeClr>
              </a:solidFill>
              <a:latin typeface="Meiryo UI" panose="020B0604030504040204" pitchFamily="50" charset="-128"/>
              <a:ea typeface="Meiryo UI" panose="020B0604030504040204" pitchFamily="50" charset="-128"/>
            </a:endParaRPr>
          </a:p>
          <a:p>
            <a:endParaRPr lang="ja-JP" altLang="en-US" sz="2800" dirty="0">
              <a:solidFill>
                <a:srgbClr val="000000"/>
              </a:solidFill>
              <a:latin typeface="Meiryo UI" panose="020B0604030504040204" pitchFamily="50" charset="-128"/>
              <a:ea typeface="Meiryo UI" panose="020B0604030504040204" pitchFamily="50" charset="-128"/>
            </a:endParaRPr>
          </a:p>
        </p:txBody>
      </p:sp>
      <p:sp>
        <p:nvSpPr>
          <p:cNvPr id="3" name="タイトル 1">
            <a:extLst>
              <a:ext uri="{FF2B5EF4-FFF2-40B4-BE49-F238E27FC236}">
                <a16:creationId xmlns:a16="http://schemas.microsoft.com/office/drawing/2014/main" id="{E1E4F344-931C-4AD4-9AF7-E99A71E6A610}"/>
              </a:ext>
            </a:extLst>
          </p:cNvPr>
          <p:cNvSpPr txBox="1">
            <a:spLocks/>
          </p:cNvSpPr>
          <p:nvPr/>
        </p:nvSpPr>
        <p:spPr>
          <a:xfrm>
            <a:off x="191344" y="237624"/>
            <a:ext cx="10513169" cy="432048"/>
          </a:xfrm>
        </p:spPr>
        <p:txBody>
          <a:bodyPr anchor="b"/>
          <a:lstStyle>
            <a:lvl1pPr algn="ctr" rtl="0" eaLnBrk="1" fontAlgn="base" hangingPunct="1">
              <a:spcBef>
                <a:spcPct val="0"/>
              </a:spcBef>
              <a:spcAft>
                <a:spcPct val="0"/>
              </a:spcAft>
              <a:defRPr kumimoji="1" sz="6000">
                <a:solidFill>
                  <a:schemeClr val="tx2">
                    <a:lumMod val="50000"/>
                  </a:schemeClr>
                </a:solidFill>
                <a:latin typeface="游ゴシック" panose="020B0400000000000000" pitchFamily="50" charset="-128"/>
                <a:ea typeface="游ゴシック" panose="020B0400000000000000" pitchFamily="50" charset="-128"/>
                <a:cs typeface="Meiryo UI" panose="020B0604030504040204" pitchFamily="50" charset="-128"/>
              </a:defRPr>
            </a:lvl1pPr>
            <a:lvl2pPr algn="ctr" rtl="0" eaLnBrk="1" fontAlgn="base" hangingPunct="1">
              <a:spcBef>
                <a:spcPct val="0"/>
              </a:spcBef>
              <a:spcAft>
                <a:spcPct val="0"/>
              </a:spcAft>
              <a:defRPr kumimoji="1" sz="4400">
                <a:solidFill>
                  <a:srgbClr val="990033"/>
                </a:solidFill>
                <a:latin typeface="MS UI Gothic" pitchFamily="50" charset="-128"/>
                <a:ea typeface="MS UI Gothic" pitchFamily="50" charset="-128"/>
              </a:defRPr>
            </a:lvl2pPr>
            <a:lvl3pPr algn="ctr" rtl="0" eaLnBrk="1" fontAlgn="base" hangingPunct="1">
              <a:spcBef>
                <a:spcPct val="0"/>
              </a:spcBef>
              <a:spcAft>
                <a:spcPct val="0"/>
              </a:spcAft>
              <a:defRPr kumimoji="1" sz="4400">
                <a:solidFill>
                  <a:srgbClr val="990033"/>
                </a:solidFill>
                <a:latin typeface="MS UI Gothic" pitchFamily="50" charset="-128"/>
                <a:ea typeface="MS UI Gothic" pitchFamily="50" charset="-128"/>
              </a:defRPr>
            </a:lvl3pPr>
            <a:lvl4pPr algn="ctr" rtl="0" eaLnBrk="1" fontAlgn="base" hangingPunct="1">
              <a:spcBef>
                <a:spcPct val="0"/>
              </a:spcBef>
              <a:spcAft>
                <a:spcPct val="0"/>
              </a:spcAft>
              <a:defRPr kumimoji="1" sz="4400">
                <a:solidFill>
                  <a:srgbClr val="990033"/>
                </a:solidFill>
                <a:latin typeface="MS UI Gothic" pitchFamily="50" charset="-128"/>
                <a:ea typeface="MS UI Gothic" pitchFamily="50" charset="-128"/>
              </a:defRPr>
            </a:lvl4pPr>
            <a:lvl5pPr algn="ctr" rtl="0" eaLnBrk="1" fontAlgn="base" hangingPunct="1">
              <a:spcBef>
                <a:spcPct val="0"/>
              </a:spcBef>
              <a:spcAft>
                <a:spcPct val="0"/>
              </a:spcAft>
              <a:defRPr kumimoji="1" sz="4400">
                <a:solidFill>
                  <a:srgbClr val="990033"/>
                </a:solidFill>
                <a:latin typeface="MS UI Gothic" pitchFamily="50" charset="-128"/>
                <a:ea typeface="MS UI Gothic" pitchFamily="50" charset="-128"/>
              </a:defRPr>
            </a:lvl5pPr>
            <a:lvl6pPr marL="457200" algn="ctr" rtl="0" eaLnBrk="1" fontAlgn="base" hangingPunct="1">
              <a:spcBef>
                <a:spcPct val="0"/>
              </a:spcBef>
              <a:spcAft>
                <a:spcPct val="0"/>
              </a:spcAft>
              <a:defRPr kumimoji="1" sz="4400">
                <a:solidFill>
                  <a:srgbClr val="990033"/>
                </a:solidFill>
                <a:latin typeface="Garamond" pitchFamily="18" charset="0"/>
                <a:ea typeface="ＭＳ Ｐゴシック" pitchFamily="50" charset="-128"/>
              </a:defRPr>
            </a:lvl6pPr>
            <a:lvl7pPr marL="914400" algn="ctr" rtl="0" eaLnBrk="1" fontAlgn="base" hangingPunct="1">
              <a:spcBef>
                <a:spcPct val="0"/>
              </a:spcBef>
              <a:spcAft>
                <a:spcPct val="0"/>
              </a:spcAft>
              <a:defRPr kumimoji="1" sz="4400">
                <a:solidFill>
                  <a:srgbClr val="990033"/>
                </a:solidFill>
                <a:latin typeface="Garamond" pitchFamily="18" charset="0"/>
                <a:ea typeface="ＭＳ Ｐゴシック" pitchFamily="50" charset="-128"/>
              </a:defRPr>
            </a:lvl7pPr>
            <a:lvl8pPr marL="1371600" algn="ctr" rtl="0" eaLnBrk="1" fontAlgn="base" hangingPunct="1">
              <a:spcBef>
                <a:spcPct val="0"/>
              </a:spcBef>
              <a:spcAft>
                <a:spcPct val="0"/>
              </a:spcAft>
              <a:defRPr kumimoji="1" sz="4400">
                <a:solidFill>
                  <a:srgbClr val="990033"/>
                </a:solidFill>
                <a:latin typeface="Garamond" pitchFamily="18" charset="0"/>
                <a:ea typeface="ＭＳ Ｐゴシック" pitchFamily="50" charset="-128"/>
              </a:defRPr>
            </a:lvl8pPr>
            <a:lvl9pPr marL="1828800" algn="ctr" rtl="0" eaLnBrk="1" fontAlgn="base" hangingPunct="1">
              <a:spcBef>
                <a:spcPct val="0"/>
              </a:spcBef>
              <a:spcAft>
                <a:spcPct val="0"/>
              </a:spcAft>
              <a:defRPr kumimoji="1" sz="4400">
                <a:solidFill>
                  <a:srgbClr val="990033"/>
                </a:solidFill>
                <a:latin typeface="Garamond" pitchFamily="18" charset="0"/>
                <a:ea typeface="ＭＳ Ｐゴシック" pitchFamily="50" charset="-128"/>
              </a:defRPr>
            </a:lvl9pPr>
          </a:lstStyle>
          <a:p>
            <a:pPr algn="l"/>
            <a:r>
              <a:rPr lang="en-US" altLang="ja-JP" sz="2400" kern="0" dirty="0">
                <a:latin typeface="メイリオ" panose="020B0604030504040204" pitchFamily="50" charset="-128"/>
                <a:ea typeface="メイリオ" panose="020B0604030504040204" pitchFamily="50" charset="-128"/>
              </a:rPr>
              <a:t>1. Python</a:t>
            </a:r>
            <a:r>
              <a:rPr lang="ja-JP" altLang="en-US" sz="2400" kern="0" dirty="0">
                <a:latin typeface="メイリオ" panose="020B0604030504040204" pitchFamily="50" charset="-128"/>
                <a:ea typeface="メイリオ" panose="020B0604030504040204" pitchFamily="50" charset="-128"/>
              </a:rPr>
              <a:t>初級研修</a:t>
            </a:r>
          </a:p>
        </p:txBody>
      </p:sp>
    </p:spTree>
    <p:extLst>
      <p:ext uri="{BB962C8B-B14F-4D97-AF65-F5344CB8AC3E}">
        <p14:creationId xmlns:p14="http://schemas.microsoft.com/office/powerpoint/2010/main" val="42174050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FAF10EF0-6B20-4D2E-B9CA-896A633EBCB0}"/>
              </a:ext>
            </a:extLst>
          </p:cNvPr>
          <p:cNvSpPr/>
          <p:nvPr/>
        </p:nvSpPr>
        <p:spPr>
          <a:xfrm>
            <a:off x="3323692" y="1424394"/>
            <a:ext cx="5544616" cy="4009212"/>
          </a:xfrm>
          <a:prstGeom prst="rect">
            <a:avLst/>
          </a:prstGeom>
          <a:solidFill>
            <a:srgbClr val="FFFFFF"/>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ltLang="ja-JP" sz="2800" dirty="0">
              <a:solidFill>
                <a:schemeClr val="bg1">
                  <a:lumMod val="65000"/>
                </a:schemeClr>
              </a:solidFill>
              <a:latin typeface="メイリオ" panose="020B0604030504040204" pitchFamily="50" charset="-128"/>
              <a:ea typeface="メイリオ" panose="020B0604030504040204" pitchFamily="50" charset="-128"/>
            </a:endParaRPr>
          </a:p>
          <a:p>
            <a:pPr marL="342900" indent="-342900">
              <a:buFont typeface="Arial" panose="020B0604020202020204" pitchFamily="34" charset="0"/>
              <a:buChar char="•"/>
            </a:pPr>
            <a:r>
              <a:rPr lang="ja-JP" altLang="en-US" sz="3200" b="1" dirty="0">
                <a:solidFill>
                  <a:schemeClr val="bg1">
                    <a:lumMod val="65000"/>
                  </a:schemeClr>
                </a:solidFill>
                <a:latin typeface="メイリオ" panose="020B0604030504040204" pitchFamily="50" charset="-128"/>
                <a:ea typeface="メイリオ" panose="020B0604030504040204" pitchFamily="50" charset="-128"/>
              </a:rPr>
              <a:t>学習内容</a:t>
            </a:r>
            <a:r>
              <a:rPr lang="ja-JP" altLang="en-US" sz="2400" b="1" dirty="0">
                <a:solidFill>
                  <a:schemeClr val="bg1">
                    <a:lumMod val="65000"/>
                  </a:schemeClr>
                </a:solidFill>
                <a:latin typeface="メイリオ" panose="020B0604030504040204" pitchFamily="50" charset="-128"/>
                <a:ea typeface="メイリオ" panose="020B0604030504040204" pitchFamily="50" charset="-128"/>
              </a:rPr>
              <a:t>（</a:t>
            </a:r>
            <a:r>
              <a:rPr lang="en-US" altLang="ja-JP" sz="2400" b="1" dirty="0">
                <a:solidFill>
                  <a:schemeClr val="bg1">
                    <a:lumMod val="65000"/>
                  </a:schemeClr>
                </a:solidFill>
                <a:latin typeface="メイリオ" panose="020B0604030504040204" pitchFamily="50" charset="-128"/>
                <a:ea typeface="メイリオ" panose="020B0604030504040204" pitchFamily="50" charset="-128"/>
                <a:cs typeface="+mn-lt"/>
              </a:rPr>
              <a:t>20</a:t>
            </a:r>
            <a:r>
              <a:rPr lang="ja-JP" altLang="en-US" sz="2400" b="1" dirty="0">
                <a:solidFill>
                  <a:schemeClr val="bg1">
                    <a:lumMod val="65000"/>
                  </a:schemeClr>
                </a:solidFill>
                <a:latin typeface="メイリオ" panose="020B0604030504040204" pitchFamily="50" charset="-128"/>
                <a:ea typeface="メイリオ" panose="020B0604030504040204" pitchFamily="50" charset="-128"/>
                <a:cs typeface="+mn-lt"/>
              </a:rPr>
              <a:t>分）</a:t>
            </a:r>
            <a:endParaRPr lang="en-US" altLang="ja-JP" sz="2400" b="1" dirty="0">
              <a:solidFill>
                <a:schemeClr val="bg1">
                  <a:lumMod val="65000"/>
                </a:schemeClr>
              </a:solidFill>
              <a:latin typeface="メイリオ" panose="020B0604030504040204" pitchFamily="50" charset="-128"/>
              <a:ea typeface="メイリオ" panose="020B0604030504040204" pitchFamily="50" charset="-128"/>
              <a:cs typeface="+mn-lt"/>
            </a:endParaRPr>
          </a:p>
          <a:p>
            <a:pPr marL="800100" lvl="1" indent="-342900">
              <a:buFont typeface="+mj-lt"/>
              <a:buAutoNum type="arabicPeriod"/>
            </a:pPr>
            <a:r>
              <a:rPr lang="en-US" altLang="ja-JP" sz="2400" dirty="0">
                <a:solidFill>
                  <a:schemeClr val="bg1">
                    <a:lumMod val="65000"/>
                  </a:schemeClr>
                </a:solidFill>
                <a:latin typeface="メイリオ" panose="020B0604030504040204" pitchFamily="50" charset="-128"/>
                <a:ea typeface="メイリオ" panose="020B0604030504040204" pitchFamily="50" charset="-128"/>
              </a:rPr>
              <a:t>P</a:t>
            </a:r>
            <a:r>
              <a:rPr lang="ja-JP" altLang="en-US" sz="2400" dirty="0">
                <a:solidFill>
                  <a:schemeClr val="bg1">
                    <a:lumMod val="65000"/>
                  </a:schemeClr>
                </a:solidFill>
                <a:latin typeface="メイリオ" panose="020B0604030504040204" pitchFamily="50" charset="-128"/>
                <a:ea typeface="メイリオ" panose="020B0604030504040204" pitchFamily="50" charset="-128"/>
              </a:rPr>
              <a:t>ython初級研修</a:t>
            </a:r>
          </a:p>
          <a:p>
            <a:pPr marL="800100" lvl="1" indent="-342900">
              <a:buFont typeface="+mj-lt"/>
              <a:buAutoNum type="arabicPeriod"/>
            </a:pPr>
            <a:r>
              <a:rPr lang="en-US" altLang="ja-JP" sz="2400" dirty="0">
                <a:solidFill>
                  <a:schemeClr val="bg1">
                    <a:lumMod val="65000"/>
                  </a:schemeClr>
                </a:solidFill>
                <a:latin typeface="メイリオ" panose="020B0604030504040204" pitchFamily="50" charset="-128"/>
                <a:ea typeface="メイリオ" panose="020B0604030504040204" pitchFamily="50" charset="-128"/>
              </a:rPr>
              <a:t>P</a:t>
            </a:r>
            <a:r>
              <a:rPr lang="ja-JP" altLang="en-US" sz="2400" dirty="0">
                <a:solidFill>
                  <a:schemeClr val="bg1">
                    <a:lumMod val="65000"/>
                  </a:schemeClr>
                </a:solidFill>
                <a:latin typeface="メイリオ" panose="020B0604030504040204" pitchFamily="50" charset="-128"/>
                <a:ea typeface="メイリオ" panose="020B0604030504040204" pitchFamily="50" charset="-128"/>
              </a:rPr>
              <a:t>ythonデータ加工</a:t>
            </a:r>
            <a:r>
              <a:rPr lang="ja-JP" altLang="en-US" sz="2400" b="1" dirty="0">
                <a:solidFill>
                  <a:schemeClr val="bg1">
                    <a:lumMod val="65000"/>
                  </a:schemeClr>
                </a:solidFill>
                <a:latin typeface="メイリオ" panose="020B0604030504040204" pitchFamily="50" charset="-128"/>
                <a:ea typeface="メイリオ" panose="020B0604030504040204" pitchFamily="50" charset="-128"/>
              </a:rPr>
              <a:t>　</a:t>
            </a:r>
            <a:endParaRPr lang="en-US" altLang="ja-JP" sz="2400" b="1" dirty="0">
              <a:solidFill>
                <a:schemeClr val="bg1">
                  <a:lumMod val="65000"/>
                </a:schemeClr>
              </a:solidFill>
              <a:latin typeface="メイリオ" panose="020B0604030504040204" pitchFamily="50" charset="-128"/>
              <a:ea typeface="メイリオ" panose="020B0604030504040204" pitchFamily="50" charset="-128"/>
            </a:endParaRPr>
          </a:p>
          <a:p>
            <a:pPr marL="800100" lvl="1" indent="-342900">
              <a:buFont typeface="+mj-lt"/>
              <a:buAutoNum type="arabicPeriod"/>
            </a:pPr>
            <a:r>
              <a:rPr lang="ja-JP" altLang="en-US" sz="2400" dirty="0">
                <a:solidFill>
                  <a:schemeClr val="bg1">
                    <a:lumMod val="65000"/>
                  </a:schemeClr>
                </a:solidFill>
                <a:latin typeface="メイリオ" panose="020B0604030504040204" pitchFamily="50" charset="-128"/>
                <a:ea typeface="メイリオ" panose="020B0604030504040204" pitchFamily="50" charset="-128"/>
              </a:rPr>
              <a:t>AI概要</a:t>
            </a:r>
          </a:p>
          <a:p>
            <a:pPr marL="800100" lvl="1" indent="-342900">
              <a:buFont typeface="+mj-lt"/>
              <a:buAutoNum type="arabicPeriod"/>
            </a:pPr>
            <a:r>
              <a:rPr lang="ja-JP" altLang="en-US" sz="2400" dirty="0">
                <a:solidFill>
                  <a:schemeClr val="bg1">
                    <a:lumMod val="65000"/>
                  </a:schemeClr>
                </a:solidFill>
                <a:latin typeface="メイリオ" panose="020B0604030504040204" pitchFamily="50" charset="-128"/>
                <a:ea typeface="メイリオ" panose="020B0604030504040204" pitchFamily="50" charset="-128"/>
              </a:rPr>
              <a:t>AI開発道場　～ライブラリ編～</a:t>
            </a:r>
          </a:p>
          <a:p>
            <a:pPr marL="800100" lvl="1" indent="-342900">
              <a:buFont typeface="+mj-lt"/>
              <a:buAutoNum type="arabicPeriod"/>
            </a:pPr>
            <a:r>
              <a:rPr lang="ja-JP" altLang="ja-JP" sz="2400" dirty="0">
                <a:solidFill>
                  <a:schemeClr val="bg1">
                    <a:lumMod val="65000"/>
                  </a:schemeClr>
                </a:solidFill>
                <a:latin typeface="メイリオ" panose="020B0604030504040204" pitchFamily="50" charset="-128"/>
                <a:ea typeface="メイリオ" panose="020B0604030504040204" pitchFamily="50" charset="-128"/>
              </a:rPr>
              <a:t>AI開発道場</a:t>
            </a:r>
            <a:r>
              <a:rPr lang="ja-JP" altLang="en-US" sz="2400" dirty="0">
                <a:solidFill>
                  <a:schemeClr val="bg1">
                    <a:lumMod val="65000"/>
                  </a:schemeClr>
                </a:solidFill>
                <a:latin typeface="メイリオ" panose="020B0604030504040204" pitchFamily="50" charset="-128"/>
                <a:ea typeface="メイリオ" panose="020B0604030504040204" pitchFamily="50" charset="-128"/>
              </a:rPr>
              <a:t>　</a:t>
            </a:r>
            <a:r>
              <a:rPr lang="ja-JP" altLang="ja-JP" sz="2400" dirty="0">
                <a:solidFill>
                  <a:schemeClr val="bg1">
                    <a:lumMod val="65000"/>
                  </a:schemeClr>
                </a:solidFill>
                <a:latin typeface="メイリオ" panose="020B0604030504040204" pitchFamily="50" charset="-128"/>
                <a:ea typeface="メイリオ" panose="020B0604030504040204" pitchFamily="50" charset="-128"/>
              </a:rPr>
              <a:t>～</a:t>
            </a:r>
            <a:r>
              <a:rPr lang="ja-JP" altLang="en-US" sz="2400" dirty="0">
                <a:solidFill>
                  <a:schemeClr val="bg1">
                    <a:lumMod val="65000"/>
                  </a:schemeClr>
                </a:solidFill>
                <a:latin typeface="メイリオ" panose="020B0604030504040204" pitchFamily="50" charset="-128"/>
                <a:ea typeface="メイリオ" panose="020B0604030504040204" pitchFamily="50" charset="-128"/>
              </a:rPr>
              <a:t>クラウ</a:t>
            </a:r>
            <a:r>
              <a:rPr lang="ja-JP" altLang="ja-JP" sz="2400" dirty="0">
                <a:solidFill>
                  <a:schemeClr val="bg1">
                    <a:lumMod val="65000"/>
                  </a:schemeClr>
                </a:solidFill>
                <a:latin typeface="メイリオ" panose="020B0604030504040204" pitchFamily="50" charset="-128"/>
                <a:ea typeface="メイリオ" panose="020B0604030504040204" pitchFamily="50" charset="-128"/>
              </a:rPr>
              <a:t>ド編～</a:t>
            </a:r>
            <a:endParaRPr lang="en-US" altLang="ja-JP" sz="2400" dirty="0">
              <a:solidFill>
                <a:schemeClr val="bg1">
                  <a:lumMod val="65000"/>
                </a:schemeClr>
              </a:solidFill>
              <a:latin typeface="メイリオ" panose="020B0604030504040204" pitchFamily="50" charset="-128"/>
              <a:ea typeface="メイリオ" panose="020B0604030504040204" pitchFamily="50" charset="-128"/>
            </a:endParaRPr>
          </a:p>
          <a:p>
            <a:pPr lvl="1"/>
            <a:endParaRPr lang="en-US" altLang="ja-JP" sz="2800" dirty="0">
              <a:solidFill>
                <a:schemeClr val="tx1"/>
              </a:solidFill>
              <a:latin typeface="メイリオ" panose="020B0604030504040204" pitchFamily="50" charset="-128"/>
              <a:ea typeface="メイリオ" panose="020B0604030504040204" pitchFamily="50" charset="-128"/>
              <a:cs typeface="+mn-lt"/>
            </a:endParaRPr>
          </a:p>
          <a:p>
            <a:pPr marL="342900" indent="-342900">
              <a:buFont typeface="Arial" panose="020B0604020202020204" pitchFamily="34" charset="0"/>
              <a:buChar char="•"/>
            </a:pPr>
            <a:r>
              <a:rPr lang="ja-JP" altLang="en-US" sz="2800" b="1" dirty="0">
                <a:solidFill>
                  <a:schemeClr val="tx1"/>
                </a:solidFill>
                <a:latin typeface="メイリオ" panose="020B0604030504040204" pitchFamily="50" charset="-128"/>
                <a:ea typeface="メイリオ" panose="020B0604030504040204" pitchFamily="50" charset="-128"/>
                <a:cs typeface="+mn-lt"/>
              </a:rPr>
              <a:t>質疑応答</a:t>
            </a:r>
            <a:r>
              <a:rPr lang="en-US" altLang="ja-JP" sz="2400" b="1" dirty="0">
                <a:solidFill>
                  <a:schemeClr val="tx1"/>
                </a:solidFill>
                <a:latin typeface="メイリオ" panose="020B0604030504040204" pitchFamily="50" charset="-128"/>
                <a:ea typeface="メイリオ" panose="020B0604030504040204" pitchFamily="50" charset="-128"/>
                <a:cs typeface="+mn-lt"/>
              </a:rPr>
              <a:t>(10</a:t>
            </a:r>
            <a:r>
              <a:rPr lang="ja-JP" altLang="en-US" sz="2400" b="1" dirty="0">
                <a:solidFill>
                  <a:schemeClr val="tx1"/>
                </a:solidFill>
                <a:latin typeface="メイリオ" panose="020B0604030504040204" pitchFamily="50" charset="-128"/>
                <a:ea typeface="メイリオ" panose="020B0604030504040204" pitchFamily="50" charset="-128"/>
                <a:cs typeface="+mn-lt"/>
              </a:rPr>
              <a:t>分</a:t>
            </a:r>
            <a:r>
              <a:rPr lang="en-US" altLang="ja-JP" sz="2400" b="1" dirty="0">
                <a:solidFill>
                  <a:schemeClr val="tx1"/>
                </a:solidFill>
                <a:latin typeface="メイリオ" panose="020B0604030504040204" pitchFamily="50" charset="-128"/>
                <a:ea typeface="メイリオ" panose="020B0604030504040204" pitchFamily="50" charset="-128"/>
                <a:cs typeface="+mn-lt"/>
              </a:rPr>
              <a:t>)</a:t>
            </a:r>
            <a:endParaRPr lang="en-US" altLang="ja-JP" sz="2400" b="1" dirty="0">
              <a:solidFill>
                <a:schemeClr val="tx1"/>
              </a:solidFill>
              <a:latin typeface="Meiryo UI" panose="020B0604030504040204" pitchFamily="50" charset="-128"/>
              <a:ea typeface="Meiryo UI" panose="020B0604030504040204" pitchFamily="50" charset="-128"/>
            </a:endParaRPr>
          </a:p>
          <a:p>
            <a:endParaRPr lang="ja-JP" altLang="en-US" sz="2800" dirty="0">
              <a:solidFill>
                <a:srgbClr val="000000"/>
              </a:solidFill>
              <a:latin typeface="Meiryo UI" panose="020B0604030504040204" pitchFamily="50" charset="-128"/>
              <a:ea typeface="Meiryo UI" panose="020B0604030504040204" pitchFamily="50" charset="-128"/>
            </a:endParaRPr>
          </a:p>
        </p:txBody>
      </p:sp>
      <p:sp>
        <p:nvSpPr>
          <p:cNvPr id="3" name="タイトル 1">
            <a:extLst>
              <a:ext uri="{FF2B5EF4-FFF2-40B4-BE49-F238E27FC236}">
                <a16:creationId xmlns:a16="http://schemas.microsoft.com/office/drawing/2014/main" id="{E1E4F344-931C-4AD4-9AF7-E99A71E6A610}"/>
              </a:ext>
            </a:extLst>
          </p:cNvPr>
          <p:cNvSpPr txBox="1">
            <a:spLocks/>
          </p:cNvSpPr>
          <p:nvPr/>
        </p:nvSpPr>
        <p:spPr>
          <a:xfrm>
            <a:off x="191344" y="237624"/>
            <a:ext cx="10513169" cy="432048"/>
          </a:xfrm>
        </p:spPr>
        <p:txBody>
          <a:bodyPr anchor="b"/>
          <a:lstStyle>
            <a:lvl1pPr algn="ctr" rtl="0" eaLnBrk="1" fontAlgn="base" hangingPunct="1">
              <a:spcBef>
                <a:spcPct val="0"/>
              </a:spcBef>
              <a:spcAft>
                <a:spcPct val="0"/>
              </a:spcAft>
              <a:defRPr kumimoji="1" sz="6000">
                <a:solidFill>
                  <a:schemeClr val="tx2">
                    <a:lumMod val="50000"/>
                  </a:schemeClr>
                </a:solidFill>
                <a:latin typeface="游ゴシック" panose="020B0400000000000000" pitchFamily="50" charset="-128"/>
                <a:ea typeface="游ゴシック" panose="020B0400000000000000" pitchFamily="50" charset="-128"/>
                <a:cs typeface="Meiryo UI" panose="020B0604030504040204" pitchFamily="50" charset="-128"/>
              </a:defRPr>
            </a:lvl1pPr>
            <a:lvl2pPr algn="ctr" rtl="0" eaLnBrk="1" fontAlgn="base" hangingPunct="1">
              <a:spcBef>
                <a:spcPct val="0"/>
              </a:spcBef>
              <a:spcAft>
                <a:spcPct val="0"/>
              </a:spcAft>
              <a:defRPr kumimoji="1" sz="4400">
                <a:solidFill>
                  <a:srgbClr val="990033"/>
                </a:solidFill>
                <a:latin typeface="MS UI Gothic" pitchFamily="50" charset="-128"/>
                <a:ea typeface="MS UI Gothic" pitchFamily="50" charset="-128"/>
              </a:defRPr>
            </a:lvl2pPr>
            <a:lvl3pPr algn="ctr" rtl="0" eaLnBrk="1" fontAlgn="base" hangingPunct="1">
              <a:spcBef>
                <a:spcPct val="0"/>
              </a:spcBef>
              <a:spcAft>
                <a:spcPct val="0"/>
              </a:spcAft>
              <a:defRPr kumimoji="1" sz="4400">
                <a:solidFill>
                  <a:srgbClr val="990033"/>
                </a:solidFill>
                <a:latin typeface="MS UI Gothic" pitchFamily="50" charset="-128"/>
                <a:ea typeface="MS UI Gothic" pitchFamily="50" charset="-128"/>
              </a:defRPr>
            </a:lvl3pPr>
            <a:lvl4pPr algn="ctr" rtl="0" eaLnBrk="1" fontAlgn="base" hangingPunct="1">
              <a:spcBef>
                <a:spcPct val="0"/>
              </a:spcBef>
              <a:spcAft>
                <a:spcPct val="0"/>
              </a:spcAft>
              <a:defRPr kumimoji="1" sz="4400">
                <a:solidFill>
                  <a:srgbClr val="990033"/>
                </a:solidFill>
                <a:latin typeface="MS UI Gothic" pitchFamily="50" charset="-128"/>
                <a:ea typeface="MS UI Gothic" pitchFamily="50" charset="-128"/>
              </a:defRPr>
            </a:lvl4pPr>
            <a:lvl5pPr algn="ctr" rtl="0" eaLnBrk="1" fontAlgn="base" hangingPunct="1">
              <a:spcBef>
                <a:spcPct val="0"/>
              </a:spcBef>
              <a:spcAft>
                <a:spcPct val="0"/>
              </a:spcAft>
              <a:defRPr kumimoji="1" sz="4400">
                <a:solidFill>
                  <a:srgbClr val="990033"/>
                </a:solidFill>
                <a:latin typeface="MS UI Gothic" pitchFamily="50" charset="-128"/>
                <a:ea typeface="MS UI Gothic" pitchFamily="50" charset="-128"/>
              </a:defRPr>
            </a:lvl5pPr>
            <a:lvl6pPr marL="457200" algn="ctr" rtl="0" eaLnBrk="1" fontAlgn="base" hangingPunct="1">
              <a:spcBef>
                <a:spcPct val="0"/>
              </a:spcBef>
              <a:spcAft>
                <a:spcPct val="0"/>
              </a:spcAft>
              <a:defRPr kumimoji="1" sz="4400">
                <a:solidFill>
                  <a:srgbClr val="990033"/>
                </a:solidFill>
                <a:latin typeface="Garamond" pitchFamily="18" charset="0"/>
                <a:ea typeface="ＭＳ Ｐゴシック" pitchFamily="50" charset="-128"/>
              </a:defRPr>
            </a:lvl6pPr>
            <a:lvl7pPr marL="914400" algn="ctr" rtl="0" eaLnBrk="1" fontAlgn="base" hangingPunct="1">
              <a:spcBef>
                <a:spcPct val="0"/>
              </a:spcBef>
              <a:spcAft>
                <a:spcPct val="0"/>
              </a:spcAft>
              <a:defRPr kumimoji="1" sz="4400">
                <a:solidFill>
                  <a:srgbClr val="990033"/>
                </a:solidFill>
                <a:latin typeface="Garamond" pitchFamily="18" charset="0"/>
                <a:ea typeface="ＭＳ Ｐゴシック" pitchFamily="50" charset="-128"/>
              </a:defRPr>
            </a:lvl7pPr>
            <a:lvl8pPr marL="1371600" algn="ctr" rtl="0" eaLnBrk="1" fontAlgn="base" hangingPunct="1">
              <a:spcBef>
                <a:spcPct val="0"/>
              </a:spcBef>
              <a:spcAft>
                <a:spcPct val="0"/>
              </a:spcAft>
              <a:defRPr kumimoji="1" sz="4400">
                <a:solidFill>
                  <a:srgbClr val="990033"/>
                </a:solidFill>
                <a:latin typeface="Garamond" pitchFamily="18" charset="0"/>
                <a:ea typeface="ＭＳ Ｐゴシック" pitchFamily="50" charset="-128"/>
              </a:defRPr>
            </a:lvl8pPr>
            <a:lvl9pPr marL="1828800" algn="ctr" rtl="0" eaLnBrk="1" fontAlgn="base" hangingPunct="1">
              <a:spcBef>
                <a:spcPct val="0"/>
              </a:spcBef>
              <a:spcAft>
                <a:spcPct val="0"/>
              </a:spcAft>
              <a:defRPr kumimoji="1" sz="4400">
                <a:solidFill>
                  <a:srgbClr val="990033"/>
                </a:solidFill>
                <a:latin typeface="Garamond" pitchFamily="18" charset="0"/>
                <a:ea typeface="ＭＳ Ｐゴシック" pitchFamily="50" charset="-128"/>
              </a:defRPr>
            </a:lvl9pPr>
          </a:lstStyle>
          <a:p>
            <a:pPr algn="l"/>
            <a:r>
              <a:rPr lang="en-US" altLang="ja-JP" sz="2400" dirty="0">
                <a:solidFill>
                  <a:schemeClr val="tx1"/>
                </a:solidFill>
                <a:latin typeface="メイリオ" panose="020B0604030504040204" pitchFamily="50" charset="-128"/>
                <a:ea typeface="メイリオ" panose="020B0604030504040204" pitchFamily="50" charset="-128"/>
              </a:rPr>
              <a:t>5.</a:t>
            </a:r>
            <a:r>
              <a:rPr lang="ja-JP" altLang="en-US" sz="2400" dirty="0">
                <a:solidFill>
                  <a:schemeClr val="tx1"/>
                </a:solidFill>
                <a:latin typeface="メイリオ" panose="020B0604030504040204" pitchFamily="50" charset="-128"/>
                <a:ea typeface="メイリオ" panose="020B0604030504040204" pitchFamily="50" charset="-128"/>
              </a:rPr>
              <a:t> </a:t>
            </a:r>
            <a:r>
              <a:rPr lang="en-US" altLang="ja-JP" sz="2400" dirty="0">
                <a:solidFill>
                  <a:schemeClr val="tx1"/>
                </a:solidFill>
                <a:latin typeface="メイリオ" panose="020B0604030504040204" pitchFamily="50" charset="-128"/>
                <a:ea typeface="メイリオ" panose="020B0604030504040204" pitchFamily="50" charset="-128"/>
              </a:rPr>
              <a:t>AI</a:t>
            </a:r>
            <a:r>
              <a:rPr lang="ja-JP" altLang="en-US" sz="2400" dirty="0">
                <a:solidFill>
                  <a:schemeClr val="tx1"/>
                </a:solidFill>
                <a:latin typeface="メイリオ" panose="020B0604030504040204" pitchFamily="50" charset="-128"/>
                <a:ea typeface="メイリオ" panose="020B0604030504040204" pitchFamily="50" charset="-128"/>
              </a:rPr>
              <a:t>開発道場　～クラウド編～</a:t>
            </a:r>
          </a:p>
        </p:txBody>
      </p:sp>
    </p:spTree>
    <p:extLst>
      <p:ext uri="{BB962C8B-B14F-4D97-AF65-F5344CB8AC3E}">
        <p14:creationId xmlns:p14="http://schemas.microsoft.com/office/powerpoint/2010/main" val="11571023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7821C84-F9A6-440B-A86D-C57A189A23B7}"/>
              </a:ext>
            </a:extLst>
          </p:cNvPr>
          <p:cNvSpPr>
            <a:spLocks noGrp="1"/>
          </p:cNvSpPr>
          <p:nvPr>
            <p:ph type="title"/>
          </p:nvPr>
        </p:nvSpPr>
        <p:spPr/>
        <p:txBody>
          <a:bodyPr/>
          <a:lstStyle/>
          <a:p>
            <a:r>
              <a:rPr lang="en-US" altLang="ja-JP" dirty="0">
                <a:latin typeface="メイリオ" panose="020B0604030504040204" pitchFamily="50" charset="-128"/>
                <a:ea typeface="メイリオ" panose="020B0604030504040204" pitchFamily="50" charset="-128"/>
              </a:rPr>
              <a:t>1.</a:t>
            </a:r>
            <a:r>
              <a:rPr lang="ja-JP" altLang="en-US" dirty="0">
                <a:solidFill>
                  <a:schemeClr val="tx1"/>
                </a:solidFill>
                <a:latin typeface="メイリオ" panose="020B0604030504040204" pitchFamily="50" charset="-128"/>
                <a:ea typeface="メイリオ" panose="020B0604030504040204" pitchFamily="50" charset="-128"/>
              </a:rPr>
              <a:t> </a:t>
            </a:r>
            <a:r>
              <a:rPr lang="en-US" altLang="ja-JP" dirty="0">
                <a:solidFill>
                  <a:schemeClr val="tx1"/>
                </a:solidFill>
                <a:latin typeface="メイリオ" panose="020B0604030504040204" pitchFamily="50" charset="-128"/>
                <a:ea typeface="メイリオ" panose="020B0604030504040204" pitchFamily="50" charset="-128"/>
              </a:rPr>
              <a:t>P</a:t>
            </a:r>
            <a:r>
              <a:rPr lang="ja-JP" altLang="en-US" dirty="0">
                <a:solidFill>
                  <a:schemeClr val="tx1"/>
                </a:solidFill>
                <a:latin typeface="メイリオ" panose="020B0604030504040204" pitchFamily="50" charset="-128"/>
                <a:ea typeface="メイリオ" panose="020B0604030504040204" pitchFamily="50" charset="-128"/>
              </a:rPr>
              <a:t>ython初級研修</a:t>
            </a:r>
            <a:endParaRPr kumimoji="1" lang="ja-JP" altLang="en-US" dirty="0"/>
          </a:p>
        </p:txBody>
      </p:sp>
      <p:pic>
        <p:nvPicPr>
          <p:cNvPr id="3" name="図 2">
            <a:extLst>
              <a:ext uri="{FF2B5EF4-FFF2-40B4-BE49-F238E27FC236}">
                <a16:creationId xmlns:a16="http://schemas.microsoft.com/office/drawing/2014/main" id="{2F984C46-2036-495F-AFA1-36AEFF00BCE3}"/>
              </a:ext>
            </a:extLst>
          </p:cNvPr>
          <p:cNvPicPr>
            <a:picLocks noChangeAspect="1"/>
          </p:cNvPicPr>
          <p:nvPr/>
        </p:nvPicPr>
        <p:blipFill rotWithShape="1">
          <a:blip r:embed="rId2"/>
          <a:srcRect t="16357" b="63478"/>
          <a:stretch/>
        </p:blipFill>
        <p:spPr>
          <a:xfrm>
            <a:off x="191344" y="1628803"/>
            <a:ext cx="9289032" cy="1075013"/>
          </a:xfrm>
          <a:prstGeom prst="rect">
            <a:avLst/>
          </a:prstGeom>
        </p:spPr>
      </p:pic>
      <p:sp>
        <p:nvSpPr>
          <p:cNvPr id="4" name="テキスト ボックス 3">
            <a:extLst>
              <a:ext uri="{FF2B5EF4-FFF2-40B4-BE49-F238E27FC236}">
                <a16:creationId xmlns:a16="http://schemas.microsoft.com/office/drawing/2014/main" id="{FA2E0EBD-DE2F-404E-B9FD-DF2368EF9AAC}"/>
              </a:ext>
            </a:extLst>
          </p:cNvPr>
          <p:cNvSpPr txBox="1"/>
          <p:nvPr/>
        </p:nvSpPr>
        <p:spPr>
          <a:xfrm>
            <a:off x="5591944" y="3290500"/>
            <a:ext cx="3240360" cy="276999"/>
          </a:xfrm>
          <a:prstGeom prst="rect">
            <a:avLst/>
          </a:prstGeom>
          <a:noFill/>
        </p:spPr>
        <p:txBody>
          <a:bodyPr wrap="square" rtlCol="0">
            <a:spAutoFit/>
          </a:bodyPr>
          <a:lstStyle/>
          <a:p>
            <a:r>
              <a:rPr lang="en-US" altLang="ja-JP" sz="1200" dirty="0">
                <a:latin typeface="メイリオ" panose="020B0604030504040204" pitchFamily="50" charset="-128"/>
                <a:ea typeface="メイリオ" panose="020B0604030504040204" pitchFamily="50" charset="-128"/>
              </a:rPr>
              <a:t>※</a:t>
            </a:r>
            <a:r>
              <a:rPr lang="ja-JP" altLang="en-US" sz="1200" dirty="0">
                <a:latin typeface="メイリオ" panose="020B0604030504040204" pitchFamily="50" charset="-128"/>
                <a:ea typeface="メイリオ" panose="020B0604030504040204" pitchFamily="50" charset="-128"/>
              </a:rPr>
              <a:t>自由に使用、配布、商用利用も可能な言語</a:t>
            </a:r>
            <a:endParaRPr kumimoji="1" lang="ja-JP" altLang="en-US" sz="1200" dirty="0">
              <a:latin typeface="メイリオ" panose="020B0604030504040204" pitchFamily="50" charset="-128"/>
              <a:ea typeface="メイリオ" panose="020B0604030504040204" pitchFamily="50" charset="-128"/>
            </a:endParaRPr>
          </a:p>
        </p:txBody>
      </p:sp>
      <p:pic>
        <p:nvPicPr>
          <p:cNvPr id="8" name="図 7">
            <a:extLst>
              <a:ext uri="{FF2B5EF4-FFF2-40B4-BE49-F238E27FC236}">
                <a16:creationId xmlns:a16="http://schemas.microsoft.com/office/drawing/2014/main" id="{DE93507C-C822-4079-AF69-18EC96DE60DF}"/>
              </a:ext>
            </a:extLst>
          </p:cNvPr>
          <p:cNvPicPr>
            <a:picLocks noChangeAspect="1"/>
          </p:cNvPicPr>
          <p:nvPr/>
        </p:nvPicPr>
        <p:blipFill rotWithShape="1">
          <a:blip r:embed="rId2"/>
          <a:srcRect t="41817" b="21662"/>
          <a:stretch/>
        </p:blipFill>
        <p:spPr>
          <a:xfrm>
            <a:off x="191344" y="2703816"/>
            <a:ext cx="9289032" cy="1947085"/>
          </a:xfrm>
          <a:prstGeom prst="rect">
            <a:avLst/>
          </a:prstGeom>
        </p:spPr>
      </p:pic>
      <p:sp>
        <p:nvSpPr>
          <p:cNvPr id="9" name="四角形: 角を丸くする 8">
            <a:extLst>
              <a:ext uri="{FF2B5EF4-FFF2-40B4-BE49-F238E27FC236}">
                <a16:creationId xmlns:a16="http://schemas.microsoft.com/office/drawing/2014/main" id="{2AC7E48F-9C27-48CB-8A7C-A1AA8506370E}"/>
              </a:ext>
            </a:extLst>
          </p:cNvPr>
          <p:cNvSpPr/>
          <p:nvPr/>
        </p:nvSpPr>
        <p:spPr bwMode="auto">
          <a:xfrm>
            <a:off x="3071664" y="4869160"/>
            <a:ext cx="8569479" cy="1224136"/>
          </a:xfrm>
          <a:prstGeom prst="roundRect">
            <a:avLst/>
          </a:prstGeom>
          <a:solidFill>
            <a:schemeClr val="accent1"/>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algn="ctr">
              <a:lnSpc>
                <a:spcPct val="150000"/>
              </a:lnSpc>
            </a:pPr>
            <a:r>
              <a:rPr lang="en-US" altLang="ja-JP" sz="1600" dirty="0">
                <a:solidFill>
                  <a:schemeClr val="bg1"/>
                </a:solidFill>
                <a:latin typeface="メイリオ" panose="020B0604030504040204" pitchFamily="50" charset="-128"/>
                <a:ea typeface="メイリオ" panose="020B0604030504040204" pitchFamily="50" charset="-128"/>
              </a:rPr>
              <a:t>『</a:t>
            </a:r>
            <a:r>
              <a:rPr lang="ja-JP" altLang="en-US" sz="1600" dirty="0">
                <a:solidFill>
                  <a:schemeClr val="bg1"/>
                </a:solidFill>
                <a:latin typeface="メイリオ" panose="020B0604030504040204" pitchFamily="50" charset="-128"/>
                <a:ea typeface="メイリオ" panose="020B0604030504040204" pitchFamily="50" charset="-128"/>
              </a:rPr>
              <a:t>文法のシンプルさ</a:t>
            </a:r>
            <a:r>
              <a:rPr lang="en-US" altLang="ja-JP" sz="1600" dirty="0">
                <a:solidFill>
                  <a:schemeClr val="bg1"/>
                </a:solidFill>
                <a:latin typeface="メイリオ" panose="020B0604030504040204" pitchFamily="50" charset="-128"/>
                <a:ea typeface="メイリオ" panose="020B0604030504040204" pitchFamily="50" charset="-128"/>
              </a:rPr>
              <a:t>』</a:t>
            </a:r>
            <a:r>
              <a:rPr lang="ja-JP" altLang="en-US" sz="1600" dirty="0">
                <a:solidFill>
                  <a:schemeClr val="bg1"/>
                </a:solidFill>
                <a:latin typeface="メイリオ" panose="020B0604030504040204" pitchFamily="50" charset="-128"/>
                <a:ea typeface="メイリオ" panose="020B0604030504040204" pitchFamily="50" charset="-128"/>
              </a:rPr>
              <a:t>と</a:t>
            </a:r>
            <a:r>
              <a:rPr lang="en-US" altLang="ja-JP" sz="1600" dirty="0">
                <a:solidFill>
                  <a:schemeClr val="bg1"/>
                </a:solidFill>
                <a:latin typeface="メイリオ" panose="020B0604030504040204" pitchFamily="50" charset="-128"/>
                <a:ea typeface="メイリオ" panose="020B0604030504040204" pitchFamily="50" charset="-128"/>
              </a:rPr>
              <a:t>『</a:t>
            </a:r>
            <a:r>
              <a:rPr lang="ja-JP" altLang="en-US" sz="1600" dirty="0">
                <a:solidFill>
                  <a:schemeClr val="bg1"/>
                </a:solidFill>
                <a:latin typeface="メイリオ" panose="020B0604030504040204" pitchFamily="50" charset="-128"/>
                <a:ea typeface="メイリオ" panose="020B0604030504040204" pitchFamily="50" charset="-128"/>
              </a:rPr>
              <a:t>ライブラリの多さ</a:t>
            </a:r>
            <a:r>
              <a:rPr lang="en-US" altLang="ja-JP" sz="1600" dirty="0">
                <a:solidFill>
                  <a:schemeClr val="bg1"/>
                </a:solidFill>
                <a:latin typeface="メイリオ" panose="020B0604030504040204" pitchFamily="50" charset="-128"/>
                <a:ea typeface="メイリオ" panose="020B0604030504040204" pitchFamily="50" charset="-128"/>
              </a:rPr>
              <a:t>』</a:t>
            </a:r>
            <a:r>
              <a:rPr lang="ja-JP" altLang="en-US" sz="1600" dirty="0">
                <a:solidFill>
                  <a:schemeClr val="bg1"/>
                </a:solidFill>
                <a:latin typeface="メイリオ" panose="020B0604030504040204" pitchFamily="50" charset="-128"/>
                <a:ea typeface="メイリオ" panose="020B0604030504040204" pitchFamily="50" charset="-128"/>
              </a:rPr>
              <a:t>はよく言われますが、まだ実感はない。</a:t>
            </a:r>
            <a:endParaRPr lang="en-US" altLang="ja-JP" sz="1600" dirty="0">
              <a:solidFill>
                <a:schemeClr val="bg1"/>
              </a:solidFill>
              <a:latin typeface="メイリオ" panose="020B0604030504040204" pitchFamily="50" charset="-128"/>
              <a:ea typeface="メイリオ" panose="020B0604030504040204" pitchFamily="50" charset="-128"/>
            </a:endParaRPr>
          </a:p>
          <a:p>
            <a:pPr algn="ctr">
              <a:lnSpc>
                <a:spcPct val="150000"/>
              </a:lnSpc>
            </a:pPr>
            <a:r>
              <a:rPr lang="en-US" altLang="ja-JP" sz="1600" dirty="0">
                <a:solidFill>
                  <a:schemeClr val="bg1"/>
                </a:solidFill>
                <a:latin typeface="メイリオ" panose="020B0604030504040204" pitchFamily="50" charset="-128"/>
                <a:ea typeface="メイリオ" panose="020B0604030504040204" pitchFamily="50" charset="-128"/>
              </a:rPr>
              <a:t>java</a:t>
            </a:r>
            <a:r>
              <a:rPr lang="ja-JP" altLang="en-US" sz="1600" dirty="0">
                <a:solidFill>
                  <a:schemeClr val="bg1"/>
                </a:solidFill>
                <a:latin typeface="メイリオ" panose="020B0604030504040204" pitchFamily="50" charset="-128"/>
                <a:ea typeface="メイリオ" panose="020B0604030504040204" pitchFamily="50" charset="-128"/>
              </a:rPr>
              <a:t>を独学で勉強しましたが、まだ習得まで至らないため、混同してしまい戸惑った。</a:t>
            </a:r>
            <a:endParaRPr kumimoji="1" lang="ja-JP" altLang="en-US" sz="1600" i="0" u="none" strike="noStrike" cap="none" normalizeH="0" baseline="0" dirty="0">
              <a:ln>
                <a:noFill/>
              </a:ln>
              <a:solidFill>
                <a:schemeClr val="bg1"/>
              </a:solidFill>
              <a:effectLst/>
              <a:latin typeface="メイリオ" panose="020B0604030504040204" pitchFamily="50" charset="-128"/>
              <a:ea typeface="メイリオ" panose="020B0604030504040204" pitchFamily="50" charset="-128"/>
            </a:endParaRPr>
          </a:p>
        </p:txBody>
      </p:sp>
      <p:sp>
        <p:nvSpPr>
          <p:cNvPr id="10" name="正方形/長方形 9">
            <a:extLst>
              <a:ext uri="{FF2B5EF4-FFF2-40B4-BE49-F238E27FC236}">
                <a16:creationId xmlns:a16="http://schemas.microsoft.com/office/drawing/2014/main" id="{A88490C3-7A0B-4500-8F40-EB4B943E3BEB}"/>
              </a:ext>
            </a:extLst>
          </p:cNvPr>
          <p:cNvSpPr/>
          <p:nvPr/>
        </p:nvSpPr>
        <p:spPr bwMode="auto">
          <a:xfrm>
            <a:off x="551384" y="1730273"/>
            <a:ext cx="2160240" cy="432048"/>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1" lang="en-US" altLang="ja-JP" b="1"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rPr>
              <a:t>Python</a:t>
            </a:r>
            <a:r>
              <a:rPr kumimoji="1" lang="ja-JP" altLang="en-US" b="1"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rPr>
              <a:t>とは</a:t>
            </a:r>
            <a:endParaRPr kumimoji="1" lang="en-US" altLang="ja-JP" sz="1400" b="1"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endParaRPr>
          </a:p>
        </p:txBody>
      </p:sp>
      <p:cxnSp>
        <p:nvCxnSpPr>
          <p:cNvPr id="6" name="直線コネクタ 5">
            <a:extLst>
              <a:ext uri="{FF2B5EF4-FFF2-40B4-BE49-F238E27FC236}">
                <a16:creationId xmlns:a16="http://schemas.microsoft.com/office/drawing/2014/main" id="{A978E2E8-6DC4-46C5-9EFD-521D6B8F0A99}"/>
              </a:ext>
            </a:extLst>
          </p:cNvPr>
          <p:cNvCxnSpPr>
            <a:cxnSpLocks/>
          </p:cNvCxnSpPr>
          <p:nvPr/>
        </p:nvCxnSpPr>
        <p:spPr bwMode="auto">
          <a:xfrm>
            <a:off x="1156251" y="3429000"/>
            <a:ext cx="3931637" cy="0"/>
          </a:xfrm>
          <a:prstGeom prst="line">
            <a:avLst/>
          </a:prstGeom>
          <a:solidFill>
            <a:schemeClr val="accent1"/>
          </a:solidFill>
          <a:ln w="28575" cap="flat" cmpd="sng" algn="ctr">
            <a:solidFill>
              <a:srgbClr val="FF0000"/>
            </a:solidFill>
            <a:prstDash val="solid"/>
            <a:round/>
            <a:headEnd type="none" w="med" len="med"/>
            <a:tailEnd type="none" w="med" len="med"/>
          </a:ln>
          <a:effectLst/>
        </p:spPr>
      </p:cxnSp>
      <p:cxnSp>
        <p:nvCxnSpPr>
          <p:cNvPr id="11" name="直線コネクタ 10">
            <a:extLst>
              <a:ext uri="{FF2B5EF4-FFF2-40B4-BE49-F238E27FC236}">
                <a16:creationId xmlns:a16="http://schemas.microsoft.com/office/drawing/2014/main" id="{B2C9C414-165C-4DEF-9AA7-F238BD312BF7}"/>
              </a:ext>
            </a:extLst>
          </p:cNvPr>
          <p:cNvCxnSpPr>
            <a:cxnSpLocks/>
          </p:cNvCxnSpPr>
          <p:nvPr/>
        </p:nvCxnSpPr>
        <p:spPr bwMode="auto">
          <a:xfrm>
            <a:off x="1156251" y="4509120"/>
            <a:ext cx="4291677" cy="0"/>
          </a:xfrm>
          <a:prstGeom prst="line">
            <a:avLst/>
          </a:prstGeom>
          <a:solidFill>
            <a:schemeClr val="accent1"/>
          </a:solidFill>
          <a:ln w="28575" cap="flat" cmpd="sng" algn="ctr">
            <a:solidFill>
              <a:srgbClr val="FF0000"/>
            </a:solidFill>
            <a:prstDash val="solid"/>
            <a:round/>
            <a:headEnd type="none" w="med" len="med"/>
            <a:tailEnd type="none" w="med" len="med"/>
          </a:ln>
          <a:effectLst/>
        </p:spPr>
      </p:cxnSp>
      <p:grpSp>
        <p:nvGrpSpPr>
          <p:cNvPr id="20" name="グループ化 19">
            <a:extLst>
              <a:ext uri="{FF2B5EF4-FFF2-40B4-BE49-F238E27FC236}">
                <a16:creationId xmlns:a16="http://schemas.microsoft.com/office/drawing/2014/main" id="{45EFA0E7-1304-4C09-8FA5-ECFC53944ECE}"/>
              </a:ext>
            </a:extLst>
          </p:cNvPr>
          <p:cNvGrpSpPr/>
          <p:nvPr/>
        </p:nvGrpSpPr>
        <p:grpSpPr>
          <a:xfrm>
            <a:off x="479376" y="956046"/>
            <a:ext cx="8928992" cy="384722"/>
            <a:chOff x="417821" y="939885"/>
            <a:chExt cx="10225136" cy="328876"/>
          </a:xfrm>
        </p:grpSpPr>
        <p:sp>
          <p:nvSpPr>
            <p:cNvPr id="21" name="テキスト ボックス 20">
              <a:extLst>
                <a:ext uri="{FF2B5EF4-FFF2-40B4-BE49-F238E27FC236}">
                  <a16:creationId xmlns:a16="http://schemas.microsoft.com/office/drawing/2014/main" id="{AEA690F1-EFFA-4A63-ADBC-530E6018FFC7}"/>
                </a:ext>
              </a:extLst>
            </p:cNvPr>
            <p:cNvSpPr txBox="1"/>
            <p:nvPr/>
          </p:nvSpPr>
          <p:spPr>
            <a:xfrm>
              <a:off x="417821" y="939885"/>
              <a:ext cx="10225136" cy="328875"/>
            </a:xfrm>
            <a:prstGeom prst="rect">
              <a:avLst/>
            </a:prstGeom>
            <a:noFill/>
          </p:spPr>
          <p:txBody>
            <a:bodyPr wrap="square" rtlCol="0">
              <a:spAutoFit/>
            </a:bodyPr>
            <a:lstStyle/>
            <a:p>
              <a:r>
                <a:rPr kumimoji="1" lang="en-US" altLang="ja-JP" sz="1900" b="1" dirty="0">
                  <a:latin typeface="メイリオ" panose="020B0604030504040204" pitchFamily="50" charset="-128"/>
                  <a:ea typeface="メイリオ" panose="020B0604030504040204" pitchFamily="50" charset="-128"/>
                </a:rPr>
                <a:t>Python </a:t>
              </a:r>
              <a:r>
                <a:rPr kumimoji="1" lang="ja-JP" altLang="en-US" sz="1900" b="1" dirty="0">
                  <a:latin typeface="メイリオ" panose="020B0604030504040204" pitchFamily="50" charset="-128"/>
                  <a:ea typeface="メイリオ" panose="020B0604030504040204" pitchFamily="50" charset="-128"/>
                </a:rPr>
                <a:t>ってどんな言語なの</a:t>
              </a:r>
              <a:r>
                <a:rPr kumimoji="1" lang="en-US" altLang="ja-JP" sz="1900" b="1" dirty="0">
                  <a:latin typeface="メイリオ" panose="020B0604030504040204" pitchFamily="50" charset="-128"/>
                  <a:ea typeface="メイリオ" panose="020B0604030504040204" pitchFamily="50" charset="-128"/>
                </a:rPr>
                <a:t>?</a:t>
              </a:r>
              <a:endParaRPr lang="en-US" altLang="ja-JP" sz="1900" dirty="0">
                <a:latin typeface="メイリオ" panose="020B0604030504040204" pitchFamily="50" charset="-128"/>
                <a:ea typeface="メイリオ" panose="020B0604030504040204" pitchFamily="50" charset="-128"/>
              </a:endParaRPr>
            </a:p>
          </p:txBody>
        </p:sp>
        <p:cxnSp>
          <p:nvCxnSpPr>
            <p:cNvPr id="22" name="直線コネクタ 21">
              <a:extLst>
                <a:ext uri="{FF2B5EF4-FFF2-40B4-BE49-F238E27FC236}">
                  <a16:creationId xmlns:a16="http://schemas.microsoft.com/office/drawing/2014/main" id="{21543D2D-7FA9-4A4C-A739-A60365019669}"/>
                </a:ext>
              </a:extLst>
            </p:cNvPr>
            <p:cNvCxnSpPr>
              <a:cxnSpLocks/>
            </p:cNvCxnSpPr>
            <p:nvPr/>
          </p:nvCxnSpPr>
          <p:spPr bwMode="auto">
            <a:xfrm flipV="1">
              <a:off x="471774" y="1266490"/>
              <a:ext cx="10088722" cy="2271"/>
            </a:xfrm>
            <a:prstGeom prst="line">
              <a:avLst/>
            </a:prstGeom>
            <a:solidFill>
              <a:schemeClr val="accent1"/>
            </a:solidFill>
            <a:ln w="57150" cap="flat" cmpd="sng" algn="ctr">
              <a:solidFill>
                <a:srgbClr val="0000CC"/>
              </a:solidFill>
              <a:prstDash val="solid"/>
              <a:round/>
              <a:headEnd type="none" w="med" len="med"/>
              <a:tailEnd type="none" w="med" len="med"/>
            </a:ln>
            <a:effectLst/>
          </p:spPr>
        </p:cxnSp>
      </p:grpSp>
    </p:spTree>
    <p:extLst>
      <p:ext uri="{BB962C8B-B14F-4D97-AF65-F5344CB8AC3E}">
        <p14:creationId xmlns:p14="http://schemas.microsoft.com/office/powerpoint/2010/main" val="29842732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5062813-3967-4ACE-B13B-057817703CFE}"/>
              </a:ext>
            </a:extLst>
          </p:cNvPr>
          <p:cNvSpPr>
            <a:spLocks noGrp="1"/>
          </p:cNvSpPr>
          <p:nvPr>
            <p:ph type="title"/>
          </p:nvPr>
        </p:nvSpPr>
        <p:spPr/>
        <p:txBody>
          <a:bodyPr/>
          <a:lstStyle/>
          <a:p>
            <a:r>
              <a:rPr lang="en-US" altLang="ja-JP" dirty="0">
                <a:latin typeface="メイリオ" panose="020B0604030504040204" pitchFamily="50" charset="-128"/>
                <a:ea typeface="メイリオ" panose="020B0604030504040204" pitchFamily="50" charset="-128"/>
              </a:rPr>
              <a:t>1.</a:t>
            </a:r>
            <a:r>
              <a:rPr lang="ja-JP" altLang="en-US" dirty="0">
                <a:solidFill>
                  <a:schemeClr val="tx1"/>
                </a:solidFill>
                <a:latin typeface="メイリオ" panose="020B0604030504040204" pitchFamily="50" charset="-128"/>
                <a:ea typeface="メイリオ" panose="020B0604030504040204" pitchFamily="50" charset="-128"/>
              </a:rPr>
              <a:t> </a:t>
            </a:r>
            <a:r>
              <a:rPr lang="en-US" altLang="ja-JP" dirty="0">
                <a:solidFill>
                  <a:schemeClr val="tx1"/>
                </a:solidFill>
                <a:latin typeface="メイリオ" panose="020B0604030504040204" pitchFamily="50" charset="-128"/>
                <a:ea typeface="メイリオ" panose="020B0604030504040204" pitchFamily="50" charset="-128"/>
              </a:rPr>
              <a:t>P</a:t>
            </a:r>
            <a:r>
              <a:rPr lang="ja-JP" altLang="en-US" dirty="0">
                <a:solidFill>
                  <a:schemeClr val="tx1"/>
                </a:solidFill>
                <a:latin typeface="メイリオ" panose="020B0604030504040204" pitchFamily="50" charset="-128"/>
                <a:ea typeface="メイリオ" panose="020B0604030504040204" pitchFamily="50" charset="-128"/>
              </a:rPr>
              <a:t>ython初級研修</a:t>
            </a:r>
            <a:endParaRPr kumimoji="1" lang="ja-JP" altLang="en-US" dirty="0"/>
          </a:p>
        </p:txBody>
      </p:sp>
      <p:sp>
        <p:nvSpPr>
          <p:cNvPr id="11" name="四角形: 角を丸くする 10">
            <a:extLst>
              <a:ext uri="{FF2B5EF4-FFF2-40B4-BE49-F238E27FC236}">
                <a16:creationId xmlns:a16="http://schemas.microsoft.com/office/drawing/2014/main" id="{C45BC609-17A3-4720-AF85-46220F8DA27D}"/>
              </a:ext>
            </a:extLst>
          </p:cNvPr>
          <p:cNvSpPr/>
          <p:nvPr/>
        </p:nvSpPr>
        <p:spPr bwMode="auto">
          <a:xfrm>
            <a:off x="474350" y="4171960"/>
            <a:ext cx="10444519" cy="2065352"/>
          </a:xfrm>
          <a:prstGeom prst="roundRect">
            <a:avLst/>
          </a:prstGeom>
          <a:solidFill>
            <a:schemeClr val="accent1"/>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r>
              <a:rPr kumimoji="1" lang="en-US" altLang="ja-JP" sz="1600" b="1" i="0" u="none" strike="noStrike" cap="none" dirty="0">
                <a:solidFill>
                  <a:schemeClr val="bg1"/>
                </a:solidFill>
                <a:effectLst/>
                <a:latin typeface="メイリオ" panose="020B0604030504040204" pitchFamily="50" charset="-128"/>
                <a:ea typeface="メイリオ" panose="020B0604030504040204" pitchFamily="50" charset="-128"/>
              </a:rPr>
              <a:t>【Java</a:t>
            </a:r>
            <a:r>
              <a:rPr kumimoji="1" lang="ja-JP" altLang="en-US" sz="1600" b="1" i="0" u="none" strike="noStrike" cap="none" dirty="0">
                <a:solidFill>
                  <a:schemeClr val="bg1"/>
                </a:solidFill>
                <a:effectLst/>
                <a:latin typeface="メイリオ" panose="020B0604030504040204" pitchFamily="50" charset="-128"/>
                <a:ea typeface="メイリオ" panose="020B0604030504040204" pitchFamily="50" charset="-128"/>
              </a:rPr>
              <a:t>と</a:t>
            </a:r>
            <a:r>
              <a:rPr kumimoji="1" lang="en-US" altLang="ja-JP" sz="1600" b="1" i="0" u="none" strike="noStrike" cap="none" dirty="0">
                <a:solidFill>
                  <a:schemeClr val="bg1"/>
                </a:solidFill>
                <a:effectLst/>
                <a:latin typeface="メイリオ" panose="020B0604030504040204" pitchFamily="50" charset="-128"/>
                <a:ea typeface="メイリオ" panose="020B0604030504040204" pitchFamily="50" charset="-128"/>
              </a:rPr>
              <a:t>Python</a:t>
            </a:r>
            <a:r>
              <a:rPr kumimoji="1" lang="ja-JP" altLang="en-US" sz="1600" b="1" i="0" u="none" strike="noStrike" cap="none" dirty="0">
                <a:solidFill>
                  <a:schemeClr val="bg1"/>
                </a:solidFill>
                <a:effectLst/>
                <a:latin typeface="メイリオ" panose="020B0604030504040204" pitchFamily="50" charset="-128"/>
                <a:ea typeface="メイリオ" panose="020B0604030504040204" pitchFamily="50" charset="-128"/>
              </a:rPr>
              <a:t>を比較</a:t>
            </a:r>
            <a:r>
              <a:rPr kumimoji="1" lang="en-US" altLang="ja-JP" sz="1600" b="1" i="0" u="none" strike="noStrike" cap="none" dirty="0">
                <a:solidFill>
                  <a:schemeClr val="bg1"/>
                </a:solidFill>
                <a:effectLst/>
                <a:latin typeface="メイリオ" panose="020B0604030504040204" pitchFamily="50" charset="-128"/>
                <a:ea typeface="メイリオ" panose="020B0604030504040204" pitchFamily="50" charset="-128"/>
              </a:rPr>
              <a:t>】</a:t>
            </a:r>
          </a:p>
          <a:p>
            <a:r>
              <a:rPr lang="ja-JP" altLang="en-US" sz="1400" dirty="0">
                <a:solidFill>
                  <a:schemeClr val="bg1"/>
                </a:solidFill>
                <a:latin typeface="メイリオ" panose="020B0604030504040204" pitchFamily="50" charset="-128"/>
                <a:ea typeface="メイリオ" panose="020B0604030504040204" pitchFamily="50" charset="-128"/>
              </a:rPr>
              <a:t>　</a:t>
            </a:r>
            <a:endParaRPr lang="en-US" altLang="ja-JP" sz="1400" dirty="0">
              <a:solidFill>
                <a:schemeClr val="bg1"/>
              </a:solidFill>
              <a:latin typeface="メイリオ" panose="020B0604030504040204" pitchFamily="50" charset="-128"/>
              <a:ea typeface="メイリオ" panose="020B0604030504040204" pitchFamily="50" charset="-128"/>
            </a:endParaRPr>
          </a:p>
          <a:p>
            <a:r>
              <a:rPr lang="ja-JP" altLang="en-US" sz="1400" dirty="0">
                <a:solidFill>
                  <a:schemeClr val="bg1"/>
                </a:solidFill>
                <a:latin typeface="メイリオ" panose="020B0604030504040204" pitchFamily="50" charset="-128"/>
                <a:ea typeface="メイリオ" panose="020B0604030504040204" pitchFamily="50" charset="-128"/>
              </a:rPr>
              <a:t>　■メソッド</a:t>
            </a:r>
            <a:r>
              <a:rPr lang="en-US" altLang="ja-JP" sz="1400" dirty="0">
                <a:solidFill>
                  <a:schemeClr val="bg1"/>
                </a:solidFill>
                <a:latin typeface="メイリオ" panose="020B0604030504040204" pitchFamily="50" charset="-128"/>
                <a:ea typeface="メイリオ" panose="020B0604030504040204" pitchFamily="50" charset="-128"/>
              </a:rPr>
              <a:t>	Java</a:t>
            </a:r>
            <a:r>
              <a:rPr lang="ja-JP" altLang="en-US" sz="1400" dirty="0">
                <a:solidFill>
                  <a:schemeClr val="bg1"/>
                </a:solidFill>
                <a:latin typeface="メイリオ" panose="020B0604030504040204" pitchFamily="50" charset="-128"/>
                <a:ea typeface="メイリオ" panose="020B0604030504040204" pitchFamily="50" charset="-128"/>
              </a:rPr>
              <a:t>　</a:t>
            </a:r>
            <a:r>
              <a:rPr lang="en-US" altLang="ja-JP" sz="1400" dirty="0">
                <a:solidFill>
                  <a:schemeClr val="bg1"/>
                </a:solidFill>
                <a:latin typeface="メイリオ" panose="020B0604030504040204" pitchFamily="50" charset="-128"/>
                <a:ea typeface="メイリオ" panose="020B0604030504040204" pitchFamily="50" charset="-128"/>
              </a:rPr>
              <a:t>	</a:t>
            </a:r>
            <a:r>
              <a:rPr lang="ja-JP" altLang="en-US" sz="1400" dirty="0">
                <a:solidFill>
                  <a:schemeClr val="bg1"/>
                </a:solidFill>
                <a:latin typeface="メイリオ" panose="020B0604030504040204" pitchFamily="50" charset="-128"/>
                <a:ea typeface="メイリオ" panose="020B0604030504040204" pitchFamily="50" charset="-128"/>
              </a:rPr>
              <a:t>⇒　</a:t>
            </a:r>
            <a:r>
              <a:rPr lang="en-US" altLang="ja-JP" sz="1400" dirty="0">
                <a:solidFill>
                  <a:schemeClr val="bg1"/>
                </a:solidFill>
                <a:latin typeface="メイリオ" panose="020B0604030504040204" pitchFamily="50" charset="-128"/>
                <a:ea typeface="メイリオ" panose="020B0604030504040204" pitchFamily="50" charset="-128"/>
              </a:rPr>
              <a:t>static</a:t>
            </a:r>
            <a:r>
              <a:rPr lang="ja-JP" altLang="en-US" sz="1400" dirty="0">
                <a:solidFill>
                  <a:schemeClr val="bg1"/>
                </a:solidFill>
                <a:latin typeface="メイリオ" panose="020B0604030504040204" pitchFamily="50" charset="-128"/>
                <a:ea typeface="メイリオ" panose="020B0604030504040204" pitchFamily="50" charset="-128"/>
              </a:rPr>
              <a:t>や型の定義が厳格</a:t>
            </a:r>
            <a:endParaRPr lang="en-US" altLang="ja-JP" sz="1400" dirty="0">
              <a:solidFill>
                <a:schemeClr val="bg1"/>
              </a:solidFill>
              <a:latin typeface="メイリオ" panose="020B0604030504040204" pitchFamily="50" charset="-128"/>
              <a:ea typeface="メイリオ" panose="020B0604030504040204" pitchFamily="50" charset="-128"/>
            </a:endParaRPr>
          </a:p>
          <a:p>
            <a:r>
              <a:rPr lang="en-US" altLang="ja-JP" sz="1400" dirty="0">
                <a:solidFill>
                  <a:schemeClr val="bg1"/>
                </a:solidFill>
                <a:latin typeface="メイリオ" panose="020B0604030504040204" pitchFamily="50" charset="-128"/>
                <a:ea typeface="メイリオ" panose="020B0604030504040204" pitchFamily="50" charset="-128"/>
              </a:rPr>
              <a:t>		Python</a:t>
            </a:r>
            <a:r>
              <a:rPr lang="ja-JP" altLang="en-US" sz="1400" dirty="0">
                <a:solidFill>
                  <a:schemeClr val="bg1"/>
                </a:solidFill>
                <a:latin typeface="メイリオ" panose="020B0604030504040204" pitchFamily="50" charset="-128"/>
                <a:ea typeface="メイリオ" panose="020B0604030504040204" pitchFamily="50" charset="-128"/>
              </a:rPr>
              <a:t>　</a:t>
            </a:r>
            <a:r>
              <a:rPr lang="en-US" altLang="ja-JP" sz="1400" dirty="0">
                <a:solidFill>
                  <a:schemeClr val="bg1"/>
                </a:solidFill>
                <a:latin typeface="メイリオ" panose="020B0604030504040204" pitchFamily="50" charset="-128"/>
                <a:ea typeface="メイリオ" panose="020B0604030504040204" pitchFamily="50" charset="-128"/>
              </a:rPr>
              <a:t>	</a:t>
            </a:r>
            <a:r>
              <a:rPr lang="ja-JP" altLang="en-US" sz="1400" dirty="0">
                <a:solidFill>
                  <a:schemeClr val="bg1"/>
                </a:solidFill>
                <a:latin typeface="メイリオ" panose="020B0604030504040204" pitchFamily="50" charset="-128"/>
                <a:ea typeface="メイリオ" panose="020B0604030504040204" pitchFamily="50" charset="-128"/>
              </a:rPr>
              <a:t>⇒　人の良心に依る（物理的に可能だが、そんなことやらないよね</a:t>
            </a:r>
            <a:r>
              <a:rPr lang="en-US" altLang="ja-JP" sz="1400" dirty="0">
                <a:solidFill>
                  <a:schemeClr val="bg1"/>
                </a:solidFill>
                <a:latin typeface="メイリオ" panose="020B0604030504040204" pitchFamily="50" charset="-128"/>
                <a:ea typeface="メイリオ" panose="020B0604030504040204" pitchFamily="50" charset="-128"/>
              </a:rPr>
              <a:t>~</a:t>
            </a:r>
            <a:r>
              <a:rPr lang="ja-JP" altLang="en-US" sz="1400" dirty="0">
                <a:solidFill>
                  <a:schemeClr val="bg1"/>
                </a:solidFill>
                <a:latin typeface="メイリオ" panose="020B0604030504040204" pitchFamily="50" charset="-128"/>
                <a:ea typeface="メイリオ" panose="020B0604030504040204" pitchFamily="50" charset="-128"/>
              </a:rPr>
              <a:t>的な</a:t>
            </a:r>
            <a:r>
              <a:rPr lang="en-US" altLang="ja-JP" sz="1400" dirty="0">
                <a:solidFill>
                  <a:schemeClr val="bg1"/>
                </a:solidFill>
                <a:latin typeface="メイリオ" panose="020B0604030504040204" pitchFamily="50" charset="-128"/>
                <a:ea typeface="メイリオ" panose="020B0604030504040204" pitchFamily="50" charset="-128"/>
              </a:rPr>
              <a:t>…</a:t>
            </a:r>
            <a:r>
              <a:rPr lang="ja-JP" altLang="en-US" sz="1400" dirty="0">
                <a:solidFill>
                  <a:schemeClr val="bg1"/>
                </a:solidFill>
                <a:latin typeface="メイリオ" panose="020B0604030504040204" pitchFamily="50" charset="-128"/>
                <a:ea typeface="メイリオ" panose="020B0604030504040204" pitchFamily="50" charset="-128"/>
              </a:rPr>
              <a:t>）</a:t>
            </a:r>
            <a:endParaRPr lang="en-US" altLang="ja-JP" sz="1400" dirty="0">
              <a:solidFill>
                <a:schemeClr val="bg1"/>
              </a:solidFill>
              <a:latin typeface="メイリオ" panose="020B0604030504040204" pitchFamily="50" charset="-128"/>
              <a:ea typeface="メイリオ" panose="020B0604030504040204" pitchFamily="50" charset="-128"/>
            </a:endParaRPr>
          </a:p>
          <a:p>
            <a:endParaRPr lang="en-US" altLang="ja-JP" sz="1400" dirty="0">
              <a:solidFill>
                <a:schemeClr val="bg1"/>
              </a:solidFill>
              <a:latin typeface="メイリオ" panose="020B0604030504040204" pitchFamily="50" charset="-128"/>
              <a:ea typeface="メイリオ" panose="020B0604030504040204" pitchFamily="50" charset="-128"/>
            </a:endParaRPr>
          </a:p>
          <a:p>
            <a:r>
              <a:rPr lang="ja-JP" altLang="en-US" sz="1400" dirty="0">
                <a:solidFill>
                  <a:schemeClr val="bg1"/>
                </a:solidFill>
                <a:latin typeface="メイリオ" panose="020B0604030504040204" pitchFamily="50" charset="-128"/>
                <a:ea typeface="メイリオ" panose="020B0604030504040204" pitchFamily="50" charset="-128"/>
              </a:rPr>
              <a:t>　■メソッド引数の型指定をしない（入って来たモノに従う）</a:t>
            </a:r>
            <a:endParaRPr lang="en-US" altLang="ja-JP" sz="1400" dirty="0">
              <a:solidFill>
                <a:schemeClr val="bg1"/>
              </a:solidFill>
              <a:latin typeface="メイリオ" panose="020B0604030504040204" pitchFamily="50" charset="-128"/>
              <a:ea typeface="メイリオ" panose="020B0604030504040204" pitchFamily="50" charset="-128"/>
            </a:endParaRPr>
          </a:p>
          <a:p>
            <a:r>
              <a:rPr kumimoji="1" lang="ja-JP" altLang="en-US" sz="1400" i="0" u="none" strike="noStrike" cap="none" dirty="0">
                <a:solidFill>
                  <a:schemeClr val="bg1"/>
                </a:solidFill>
                <a:effectLst/>
                <a:latin typeface="メイリオ" panose="020B0604030504040204" pitchFamily="50" charset="-128"/>
                <a:ea typeface="メイリオ" panose="020B0604030504040204" pitchFamily="50" charset="-128"/>
              </a:rPr>
              <a:t>　■インデントに意味がある。</a:t>
            </a:r>
          </a:p>
        </p:txBody>
      </p:sp>
      <p:sp>
        <p:nvSpPr>
          <p:cNvPr id="14" name="テキスト ボックス 13">
            <a:extLst>
              <a:ext uri="{FF2B5EF4-FFF2-40B4-BE49-F238E27FC236}">
                <a16:creationId xmlns:a16="http://schemas.microsoft.com/office/drawing/2014/main" id="{D4C910BD-4883-418B-957E-5C4BBB0E1A16}"/>
              </a:ext>
            </a:extLst>
          </p:cNvPr>
          <p:cNvSpPr txBox="1"/>
          <p:nvPr/>
        </p:nvSpPr>
        <p:spPr>
          <a:xfrm>
            <a:off x="484195" y="1547500"/>
            <a:ext cx="10225136" cy="369332"/>
          </a:xfrm>
          <a:prstGeom prst="rect">
            <a:avLst/>
          </a:prstGeom>
          <a:noFill/>
        </p:spPr>
        <p:txBody>
          <a:bodyPr wrap="square" rtlCol="0">
            <a:spAutoFit/>
          </a:bodyPr>
          <a:lstStyle/>
          <a:p>
            <a:r>
              <a:rPr kumimoji="1" lang="en-US" altLang="ja-JP" dirty="0"/>
              <a:t>2</a:t>
            </a:r>
            <a:r>
              <a:rPr kumimoji="1" lang="ja-JP" altLang="en-US" dirty="0"/>
              <a:t>つの値（</a:t>
            </a:r>
            <a:r>
              <a:rPr kumimoji="1" lang="en-US" altLang="ja-JP" dirty="0" err="1"/>
              <a:t>a,b</a:t>
            </a:r>
            <a:r>
              <a:rPr kumimoji="1" lang="ja-JP" altLang="en-US" dirty="0"/>
              <a:t>）の最大公約数を求めるプログラム</a:t>
            </a:r>
            <a:r>
              <a:rPr lang="ja-JP" altLang="en-US" dirty="0"/>
              <a:t>を</a:t>
            </a:r>
            <a:r>
              <a:rPr lang="en-US" altLang="ja-JP" dirty="0" err="1"/>
              <a:t>Python,Java,Ruby</a:t>
            </a:r>
            <a:r>
              <a:rPr lang="ja-JP" altLang="en-US" dirty="0"/>
              <a:t>の</a:t>
            </a:r>
            <a:r>
              <a:rPr lang="en-US" altLang="ja-JP" dirty="0"/>
              <a:t>3</a:t>
            </a:r>
            <a:r>
              <a:rPr lang="ja-JP" altLang="en-US" dirty="0"/>
              <a:t>つの言語で比較します。</a:t>
            </a:r>
            <a:endParaRPr kumimoji="1" lang="en-US" altLang="ja-JP" dirty="0"/>
          </a:p>
        </p:txBody>
      </p:sp>
      <p:grpSp>
        <p:nvGrpSpPr>
          <p:cNvPr id="3" name="グループ化 2">
            <a:extLst>
              <a:ext uri="{FF2B5EF4-FFF2-40B4-BE49-F238E27FC236}">
                <a16:creationId xmlns:a16="http://schemas.microsoft.com/office/drawing/2014/main" id="{C967893B-74E2-4FEE-9D3B-01B98B02B25B}"/>
              </a:ext>
            </a:extLst>
          </p:cNvPr>
          <p:cNvGrpSpPr/>
          <p:nvPr/>
        </p:nvGrpSpPr>
        <p:grpSpPr>
          <a:xfrm>
            <a:off x="479376" y="956046"/>
            <a:ext cx="8928992" cy="384722"/>
            <a:chOff x="417821" y="939885"/>
            <a:chExt cx="10225136" cy="328876"/>
          </a:xfrm>
        </p:grpSpPr>
        <p:sp>
          <p:nvSpPr>
            <p:cNvPr id="12" name="テキスト ボックス 11">
              <a:extLst>
                <a:ext uri="{FF2B5EF4-FFF2-40B4-BE49-F238E27FC236}">
                  <a16:creationId xmlns:a16="http://schemas.microsoft.com/office/drawing/2014/main" id="{26A362E4-7D27-407F-A744-3353A45C9D3E}"/>
                </a:ext>
              </a:extLst>
            </p:cNvPr>
            <p:cNvSpPr txBox="1"/>
            <p:nvPr/>
          </p:nvSpPr>
          <p:spPr>
            <a:xfrm>
              <a:off x="417821" y="939885"/>
              <a:ext cx="10225136" cy="328875"/>
            </a:xfrm>
            <a:prstGeom prst="rect">
              <a:avLst/>
            </a:prstGeom>
            <a:noFill/>
          </p:spPr>
          <p:txBody>
            <a:bodyPr wrap="square" rtlCol="0">
              <a:spAutoFit/>
            </a:bodyPr>
            <a:lstStyle/>
            <a:p>
              <a:r>
                <a:rPr kumimoji="1" lang="en-US" altLang="ja-JP" sz="1900" b="1" dirty="0">
                  <a:latin typeface="メイリオ" panose="020B0604030504040204" pitchFamily="50" charset="-128"/>
                  <a:ea typeface="メイリオ" panose="020B0604030504040204" pitchFamily="50" charset="-128"/>
                </a:rPr>
                <a:t>Python </a:t>
              </a:r>
              <a:r>
                <a:rPr kumimoji="1" lang="ja-JP" altLang="en-US" sz="1900" b="1" dirty="0">
                  <a:latin typeface="メイリオ" panose="020B0604030504040204" pitchFamily="50" charset="-128"/>
                  <a:ea typeface="メイリオ" panose="020B0604030504040204" pitchFamily="50" charset="-128"/>
                </a:rPr>
                <a:t>の文法は本当にシンプルなの</a:t>
              </a:r>
              <a:r>
                <a:rPr kumimoji="1" lang="en-US" altLang="ja-JP" sz="1900" b="1" dirty="0">
                  <a:latin typeface="メイリオ" panose="020B0604030504040204" pitchFamily="50" charset="-128"/>
                  <a:ea typeface="メイリオ" panose="020B0604030504040204" pitchFamily="50" charset="-128"/>
                </a:rPr>
                <a:t>?</a:t>
              </a:r>
              <a:endParaRPr lang="en-US" altLang="ja-JP" sz="1900" dirty="0">
                <a:latin typeface="メイリオ" panose="020B0604030504040204" pitchFamily="50" charset="-128"/>
                <a:ea typeface="メイリオ" panose="020B0604030504040204" pitchFamily="50" charset="-128"/>
              </a:endParaRPr>
            </a:p>
          </p:txBody>
        </p:sp>
        <p:cxnSp>
          <p:nvCxnSpPr>
            <p:cNvPr id="10" name="直線コネクタ 9">
              <a:extLst>
                <a:ext uri="{FF2B5EF4-FFF2-40B4-BE49-F238E27FC236}">
                  <a16:creationId xmlns:a16="http://schemas.microsoft.com/office/drawing/2014/main" id="{18FCD0CC-94E7-41DD-BC95-0B103A02E732}"/>
                </a:ext>
              </a:extLst>
            </p:cNvPr>
            <p:cNvCxnSpPr>
              <a:cxnSpLocks/>
            </p:cNvCxnSpPr>
            <p:nvPr/>
          </p:nvCxnSpPr>
          <p:spPr bwMode="auto">
            <a:xfrm flipV="1">
              <a:off x="471774" y="1266490"/>
              <a:ext cx="10088722" cy="2271"/>
            </a:xfrm>
            <a:prstGeom prst="line">
              <a:avLst/>
            </a:prstGeom>
            <a:solidFill>
              <a:schemeClr val="accent1"/>
            </a:solidFill>
            <a:ln w="57150" cap="flat" cmpd="sng" algn="ctr">
              <a:solidFill>
                <a:srgbClr val="0000CC"/>
              </a:solidFill>
              <a:prstDash val="solid"/>
              <a:round/>
              <a:headEnd type="none" w="med" len="med"/>
              <a:tailEnd type="none" w="med" len="med"/>
            </a:ln>
            <a:effectLst/>
          </p:spPr>
        </p:cxnSp>
      </p:grpSp>
      <p:grpSp>
        <p:nvGrpSpPr>
          <p:cNvPr id="16" name="グループ化 15">
            <a:extLst>
              <a:ext uri="{FF2B5EF4-FFF2-40B4-BE49-F238E27FC236}">
                <a16:creationId xmlns:a16="http://schemas.microsoft.com/office/drawing/2014/main" id="{4E1FA238-43AF-401B-AAB2-121B55DC3959}"/>
              </a:ext>
            </a:extLst>
          </p:cNvPr>
          <p:cNvGrpSpPr/>
          <p:nvPr/>
        </p:nvGrpSpPr>
        <p:grpSpPr>
          <a:xfrm>
            <a:off x="474351" y="1869613"/>
            <a:ext cx="10444519" cy="2279467"/>
            <a:chOff x="474351" y="1797605"/>
            <a:chExt cx="10444519" cy="2279467"/>
          </a:xfrm>
        </p:grpSpPr>
        <p:grpSp>
          <p:nvGrpSpPr>
            <p:cNvPr id="13" name="グループ化 12">
              <a:extLst>
                <a:ext uri="{FF2B5EF4-FFF2-40B4-BE49-F238E27FC236}">
                  <a16:creationId xmlns:a16="http://schemas.microsoft.com/office/drawing/2014/main" id="{46A09763-65AB-4334-92F9-DA891F9CD636}"/>
                </a:ext>
              </a:extLst>
            </p:cNvPr>
            <p:cNvGrpSpPr/>
            <p:nvPr/>
          </p:nvGrpSpPr>
          <p:grpSpPr>
            <a:xfrm>
              <a:off x="474351" y="1797605"/>
              <a:ext cx="10444519" cy="2279467"/>
              <a:chOff x="259994" y="1797605"/>
              <a:chExt cx="11866304" cy="2639219"/>
            </a:xfrm>
          </p:grpSpPr>
          <p:pic>
            <p:nvPicPr>
              <p:cNvPr id="8" name="図 7">
                <a:extLst>
                  <a:ext uri="{FF2B5EF4-FFF2-40B4-BE49-F238E27FC236}">
                    <a16:creationId xmlns:a16="http://schemas.microsoft.com/office/drawing/2014/main" id="{FC39D461-3146-4B3D-BFD6-DCA421A97C3D}"/>
                  </a:ext>
                </a:extLst>
              </p:cNvPr>
              <p:cNvPicPr>
                <a:picLocks noChangeAspect="1"/>
              </p:cNvPicPr>
              <p:nvPr/>
            </p:nvPicPr>
            <p:blipFill rotWithShape="1">
              <a:blip r:embed="rId2"/>
              <a:srcRect l="17516" t="61826" r="19288" b="4861"/>
              <a:stretch/>
            </p:blipFill>
            <p:spPr>
              <a:xfrm>
                <a:off x="259994" y="1797605"/>
                <a:ext cx="8928992" cy="2525037"/>
              </a:xfrm>
              <a:prstGeom prst="rect">
                <a:avLst/>
              </a:prstGeom>
            </p:spPr>
          </p:pic>
          <p:pic>
            <p:nvPicPr>
              <p:cNvPr id="7" name="図 6">
                <a:extLst>
                  <a:ext uri="{FF2B5EF4-FFF2-40B4-BE49-F238E27FC236}">
                    <a16:creationId xmlns:a16="http://schemas.microsoft.com/office/drawing/2014/main" id="{248A46A8-C8D8-416D-86AC-BB05DE46AB06}"/>
                  </a:ext>
                </a:extLst>
              </p:cNvPr>
              <p:cNvPicPr>
                <a:picLocks noChangeAspect="1"/>
              </p:cNvPicPr>
              <p:nvPr/>
            </p:nvPicPr>
            <p:blipFill rotWithShape="1">
              <a:blip r:embed="rId2"/>
              <a:srcRect l="59307" t="28512" r="19288" b="37079"/>
              <a:stretch/>
            </p:blipFill>
            <p:spPr>
              <a:xfrm>
                <a:off x="9120599" y="1844824"/>
                <a:ext cx="3005699" cy="2592000"/>
              </a:xfrm>
              <a:prstGeom prst="rect">
                <a:avLst/>
              </a:prstGeom>
            </p:spPr>
          </p:pic>
        </p:grpSp>
        <p:sp>
          <p:nvSpPr>
            <p:cNvPr id="15" name="四角形: 角を丸くする 14">
              <a:extLst>
                <a:ext uri="{FF2B5EF4-FFF2-40B4-BE49-F238E27FC236}">
                  <a16:creationId xmlns:a16="http://schemas.microsoft.com/office/drawing/2014/main" id="{5955CFA2-9A27-4056-B92A-784DD298B9AC}"/>
                </a:ext>
              </a:extLst>
            </p:cNvPr>
            <p:cNvSpPr/>
            <p:nvPr/>
          </p:nvSpPr>
          <p:spPr bwMode="auto">
            <a:xfrm>
              <a:off x="2550420" y="3400936"/>
              <a:ext cx="2914764" cy="432048"/>
            </a:xfrm>
            <a:prstGeom prst="round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ja-JP" altLang="en-US" sz="1000" dirty="0">
                  <a:solidFill>
                    <a:schemeClr val="tx1">
                      <a:lumMod val="75000"/>
                      <a:lumOff val="25000"/>
                    </a:schemeClr>
                  </a:solidFill>
                  <a:latin typeface="メイリオ" panose="020B0604030504040204" pitchFamily="50" charset="-128"/>
                  <a:ea typeface="メイリオ" panose="020B0604030504040204" pitchFamily="50" charset="-128"/>
                </a:rPr>
                <a:t>→</a:t>
              </a:r>
              <a:r>
                <a:rPr kumimoji="1" lang="ja-JP" altLang="en-US" sz="1000" i="0" u="none" strike="noStrike" cap="none" dirty="0">
                  <a:solidFill>
                    <a:schemeClr val="tx1">
                      <a:lumMod val="75000"/>
                      <a:lumOff val="25000"/>
                    </a:schemeClr>
                  </a:solidFill>
                  <a:effectLst/>
                  <a:latin typeface="メイリオ" panose="020B0604030504040204" pitchFamily="50" charset="-128"/>
                  <a:ea typeface="メイリオ" panose="020B0604030504040204" pitchFamily="50" charset="-128"/>
                </a:rPr>
                <a:t>ソースコードが間違っている。</a:t>
              </a:r>
              <a:r>
                <a:rPr lang="ja-JP" altLang="en-US" sz="1000" dirty="0">
                  <a:solidFill>
                    <a:schemeClr val="tx1">
                      <a:lumMod val="75000"/>
                      <a:lumOff val="25000"/>
                    </a:schemeClr>
                  </a:solidFill>
                  <a:latin typeface="メイリオ" panose="020B0604030504040204" pitchFamily="50" charset="-128"/>
                  <a:ea typeface="メイリオ" panose="020B0604030504040204" pitchFamily="50" charset="-128"/>
                </a:rPr>
                <a:t>正しくは、</a:t>
              </a:r>
              <a:endParaRPr lang="en-US" altLang="ja-JP" sz="1000" dirty="0">
                <a:solidFill>
                  <a:schemeClr val="tx1">
                    <a:lumMod val="75000"/>
                    <a:lumOff val="25000"/>
                  </a:schemeClr>
                </a:solidFill>
                <a:latin typeface="メイリオ" panose="020B0604030504040204" pitchFamily="50" charset="-128"/>
                <a:ea typeface="メイリオ" panose="020B0604030504040204" pitchFamily="50" charset="-128"/>
              </a:endParaRPr>
            </a:p>
            <a:p>
              <a:r>
                <a:rPr lang="en-US" altLang="ja-JP" sz="1200" b="1" dirty="0">
                  <a:solidFill>
                    <a:srgbClr val="FF0000"/>
                  </a:solidFill>
                  <a:latin typeface="メイリオ" panose="020B0604030504040204" pitchFamily="50" charset="-128"/>
                  <a:ea typeface="メイリオ" panose="020B0604030504040204" pitchFamily="50" charset="-128"/>
                </a:rPr>
                <a:t>return a;</a:t>
              </a:r>
              <a:endParaRPr kumimoji="1" lang="ja-JP" altLang="en-US" sz="1100" b="1" i="0" u="none" strike="noStrike" cap="none" dirty="0">
                <a:solidFill>
                  <a:srgbClr val="FF0000"/>
                </a:solidFill>
                <a:effectLst/>
                <a:latin typeface="メイリオ" panose="020B0604030504040204" pitchFamily="50" charset="-128"/>
                <a:ea typeface="メイリオ" panose="020B0604030504040204" pitchFamily="50" charset="-128"/>
              </a:endParaRPr>
            </a:p>
          </p:txBody>
        </p:sp>
        <p:cxnSp>
          <p:nvCxnSpPr>
            <p:cNvPr id="9" name="直線コネクタ 8">
              <a:extLst>
                <a:ext uri="{FF2B5EF4-FFF2-40B4-BE49-F238E27FC236}">
                  <a16:creationId xmlns:a16="http://schemas.microsoft.com/office/drawing/2014/main" id="{325AFFB1-CB4C-4A06-9473-A6A80BAE58DA}"/>
                </a:ext>
              </a:extLst>
            </p:cNvPr>
            <p:cNvCxnSpPr/>
            <p:nvPr/>
          </p:nvCxnSpPr>
          <p:spPr bwMode="auto">
            <a:xfrm>
              <a:off x="1631504" y="3615351"/>
              <a:ext cx="918916" cy="0"/>
            </a:xfrm>
            <a:prstGeom prst="line">
              <a:avLst/>
            </a:prstGeom>
            <a:solidFill>
              <a:schemeClr val="accent1"/>
            </a:solidFill>
            <a:ln w="28575" cap="flat" cmpd="sng" algn="ctr">
              <a:solidFill>
                <a:srgbClr val="FF0000"/>
              </a:solidFill>
              <a:prstDash val="solid"/>
              <a:round/>
              <a:headEnd type="none" w="med" len="med"/>
              <a:tailEnd type="none" w="med" len="med"/>
            </a:ln>
            <a:effectLst/>
          </p:spPr>
        </p:cxnSp>
      </p:grpSp>
    </p:spTree>
    <p:extLst>
      <p:ext uri="{BB962C8B-B14F-4D97-AF65-F5344CB8AC3E}">
        <p14:creationId xmlns:p14="http://schemas.microsoft.com/office/powerpoint/2010/main" val="34189197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5062813-3967-4ACE-B13B-057817703CFE}"/>
              </a:ext>
            </a:extLst>
          </p:cNvPr>
          <p:cNvSpPr>
            <a:spLocks noGrp="1"/>
          </p:cNvSpPr>
          <p:nvPr>
            <p:ph type="title"/>
          </p:nvPr>
        </p:nvSpPr>
        <p:spPr/>
        <p:txBody>
          <a:bodyPr/>
          <a:lstStyle/>
          <a:p>
            <a:r>
              <a:rPr lang="en-US" altLang="ja-JP" dirty="0">
                <a:latin typeface="メイリオ" panose="020B0604030504040204" pitchFamily="50" charset="-128"/>
                <a:ea typeface="メイリオ" panose="020B0604030504040204" pitchFamily="50" charset="-128"/>
              </a:rPr>
              <a:t>1.</a:t>
            </a:r>
            <a:r>
              <a:rPr lang="ja-JP" altLang="en-US" dirty="0">
                <a:solidFill>
                  <a:schemeClr val="tx1"/>
                </a:solidFill>
                <a:latin typeface="メイリオ" panose="020B0604030504040204" pitchFamily="50" charset="-128"/>
                <a:ea typeface="メイリオ" panose="020B0604030504040204" pitchFamily="50" charset="-128"/>
              </a:rPr>
              <a:t> </a:t>
            </a:r>
            <a:r>
              <a:rPr lang="en-US" altLang="ja-JP" dirty="0">
                <a:solidFill>
                  <a:schemeClr val="tx1"/>
                </a:solidFill>
                <a:latin typeface="メイリオ" panose="020B0604030504040204" pitchFamily="50" charset="-128"/>
                <a:ea typeface="メイリオ" panose="020B0604030504040204" pitchFamily="50" charset="-128"/>
              </a:rPr>
              <a:t>P</a:t>
            </a:r>
            <a:r>
              <a:rPr lang="ja-JP" altLang="en-US" dirty="0">
                <a:solidFill>
                  <a:schemeClr val="tx1"/>
                </a:solidFill>
                <a:latin typeface="メイリオ" panose="020B0604030504040204" pitchFamily="50" charset="-128"/>
                <a:ea typeface="メイリオ" panose="020B0604030504040204" pitchFamily="50" charset="-128"/>
              </a:rPr>
              <a:t>ython初級研修</a:t>
            </a:r>
            <a:endParaRPr kumimoji="1" lang="ja-JP" altLang="en-US" dirty="0"/>
          </a:p>
        </p:txBody>
      </p:sp>
      <p:pic>
        <p:nvPicPr>
          <p:cNvPr id="17" name="コンテンツ プレースホルダー 4">
            <a:extLst>
              <a:ext uri="{FF2B5EF4-FFF2-40B4-BE49-F238E27FC236}">
                <a16:creationId xmlns:a16="http://schemas.microsoft.com/office/drawing/2014/main" id="{DA71976D-CEE9-4240-BD4B-6D84B32AAF29}"/>
              </a:ext>
            </a:extLst>
          </p:cNvPr>
          <p:cNvPicPr>
            <a:picLocks noGrp="1" noChangeAspect="1"/>
          </p:cNvPicPr>
          <p:nvPr>
            <p:ph idx="1"/>
          </p:nvPr>
        </p:nvPicPr>
        <p:blipFill rotWithShape="1">
          <a:blip r:embed="rId2"/>
          <a:srcRect l="910" r="1822" b="2693"/>
          <a:stretch/>
        </p:blipFill>
        <p:spPr>
          <a:xfrm>
            <a:off x="6416128" y="1892236"/>
            <a:ext cx="5499413" cy="4083207"/>
          </a:xfrm>
          <a:prstGeom prst="rect">
            <a:avLst/>
          </a:prstGeom>
        </p:spPr>
      </p:pic>
      <p:sp>
        <p:nvSpPr>
          <p:cNvPr id="18" name="四角形: 角を丸くする 17">
            <a:extLst>
              <a:ext uri="{FF2B5EF4-FFF2-40B4-BE49-F238E27FC236}">
                <a16:creationId xmlns:a16="http://schemas.microsoft.com/office/drawing/2014/main" id="{E10DD0C6-BB36-4B68-AFE4-9034E00953EB}"/>
              </a:ext>
            </a:extLst>
          </p:cNvPr>
          <p:cNvSpPr/>
          <p:nvPr/>
        </p:nvSpPr>
        <p:spPr bwMode="auto">
          <a:xfrm>
            <a:off x="526490" y="3858532"/>
            <a:ext cx="5407098" cy="1154644"/>
          </a:xfrm>
          <a:prstGeom prst="roundRect">
            <a:avLst/>
          </a:prstGeom>
          <a:solidFill>
            <a:schemeClr val="accent1"/>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a:lnSpc>
                <a:spcPct val="150000"/>
              </a:lnSpc>
            </a:pPr>
            <a:r>
              <a:rPr kumimoji="1" lang="ja-JP" altLang="en-US" sz="1600" i="0" u="none" strike="noStrike" cap="none" normalizeH="0" baseline="0" dirty="0">
                <a:ln>
                  <a:noFill/>
                </a:ln>
                <a:solidFill>
                  <a:schemeClr val="bg1"/>
                </a:solidFill>
                <a:effectLst/>
                <a:latin typeface="メイリオ" panose="020B0604030504040204" pitchFamily="50" charset="-128"/>
                <a:ea typeface="メイリオ" panose="020B0604030504040204" pitchFamily="50" charset="-128"/>
              </a:rPr>
              <a:t>一方、</a:t>
            </a:r>
            <a:r>
              <a:rPr lang="en-US" altLang="ja-JP" sz="1600" dirty="0">
                <a:solidFill>
                  <a:schemeClr val="bg1"/>
                </a:solidFill>
                <a:latin typeface="メイリオ" panose="020B0604030504040204" pitchFamily="50" charset="-128"/>
                <a:ea typeface="メイリオ" panose="020B0604030504040204" pitchFamily="50" charset="-128"/>
              </a:rPr>
              <a:t>import</a:t>
            </a:r>
            <a:r>
              <a:rPr lang="ja-JP" altLang="en-US" sz="1600" dirty="0">
                <a:solidFill>
                  <a:schemeClr val="bg1"/>
                </a:solidFill>
                <a:latin typeface="メイリオ" panose="020B0604030504040204" pitchFamily="50" charset="-128"/>
                <a:ea typeface="メイリオ" panose="020B0604030504040204" pitchFamily="50" charset="-128"/>
              </a:rPr>
              <a:t>するだけで表や画像が表示できるので、</a:t>
            </a:r>
            <a:endParaRPr lang="en-US" altLang="ja-JP" sz="1600" dirty="0">
              <a:solidFill>
                <a:schemeClr val="bg1"/>
              </a:solidFill>
              <a:latin typeface="メイリオ" panose="020B0604030504040204" pitchFamily="50" charset="-128"/>
              <a:ea typeface="メイリオ" panose="020B0604030504040204" pitchFamily="50" charset="-128"/>
            </a:endParaRPr>
          </a:p>
          <a:p>
            <a:pPr>
              <a:lnSpc>
                <a:spcPct val="150000"/>
              </a:lnSpc>
            </a:pPr>
            <a:r>
              <a:rPr lang="ja-JP" altLang="en-US" sz="1600" dirty="0">
                <a:solidFill>
                  <a:schemeClr val="bg1"/>
                </a:solidFill>
                <a:latin typeface="メイリオ" panose="020B0604030504040204" pitchFamily="50" charset="-128"/>
                <a:ea typeface="メイリオ" panose="020B0604030504040204" pitchFamily="50" charset="-128"/>
              </a:rPr>
              <a:t>手軽さは感じました。</a:t>
            </a:r>
            <a:endParaRPr kumimoji="1" lang="ja-JP" altLang="en-US" sz="1600" i="0" u="none" strike="noStrike" cap="none" normalizeH="0" baseline="0" dirty="0">
              <a:ln>
                <a:noFill/>
              </a:ln>
              <a:solidFill>
                <a:schemeClr val="bg1"/>
              </a:solidFill>
              <a:effectLst/>
              <a:latin typeface="メイリオ" panose="020B0604030504040204" pitchFamily="50" charset="-128"/>
              <a:ea typeface="メイリオ" panose="020B0604030504040204" pitchFamily="50" charset="-128"/>
            </a:endParaRPr>
          </a:p>
        </p:txBody>
      </p:sp>
      <p:grpSp>
        <p:nvGrpSpPr>
          <p:cNvPr id="19" name="グループ化 18">
            <a:extLst>
              <a:ext uri="{FF2B5EF4-FFF2-40B4-BE49-F238E27FC236}">
                <a16:creationId xmlns:a16="http://schemas.microsoft.com/office/drawing/2014/main" id="{B8FFD9DD-398F-405D-AC3A-7151B96463F2}"/>
              </a:ext>
            </a:extLst>
          </p:cNvPr>
          <p:cNvGrpSpPr/>
          <p:nvPr/>
        </p:nvGrpSpPr>
        <p:grpSpPr>
          <a:xfrm>
            <a:off x="437184" y="1688631"/>
            <a:ext cx="5946848" cy="1884385"/>
            <a:chOff x="377417" y="1556792"/>
            <a:chExt cx="5982205" cy="1880278"/>
          </a:xfrm>
        </p:grpSpPr>
        <p:pic>
          <p:nvPicPr>
            <p:cNvPr id="20" name="図 19">
              <a:extLst>
                <a:ext uri="{FF2B5EF4-FFF2-40B4-BE49-F238E27FC236}">
                  <a16:creationId xmlns:a16="http://schemas.microsoft.com/office/drawing/2014/main" id="{E0D098A5-0CE5-4FD6-A522-4977333FC944}"/>
                </a:ext>
              </a:extLst>
            </p:cNvPr>
            <p:cNvPicPr>
              <a:picLocks noChangeAspect="1"/>
            </p:cNvPicPr>
            <p:nvPr/>
          </p:nvPicPr>
          <p:blipFill rotWithShape="1">
            <a:blip r:embed="rId3"/>
            <a:srcRect l="19554" t="31392" r="33197" b="45597"/>
            <a:stretch/>
          </p:blipFill>
          <p:spPr>
            <a:xfrm>
              <a:off x="377417" y="1700494"/>
              <a:ext cx="5982205" cy="1736576"/>
            </a:xfrm>
            <a:prstGeom prst="rect">
              <a:avLst/>
            </a:prstGeom>
          </p:spPr>
        </p:pic>
        <p:sp>
          <p:nvSpPr>
            <p:cNvPr id="21" name="正方形/長方形 20">
              <a:extLst>
                <a:ext uri="{FF2B5EF4-FFF2-40B4-BE49-F238E27FC236}">
                  <a16:creationId xmlns:a16="http://schemas.microsoft.com/office/drawing/2014/main" id="{F0189E9E-8F46-4FB0-B6C4-55AF00D83CAA}"/>
                </a:ext>
              </a:extLst>
            </p:cNvPr>
            <p:cNvSpPr/>
            <p:nvPr/>
          </p:nvSpPr>
          <p:spPr bwMode="auto">
            <a:xfrm>
              <a:off x="419860" y="1556792"/>
              <a:ext cx="2160240" cy="462098"/>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ja-JP" altLang="en-US" sz="1600" b="1" dirty="0">
                  <a:latin typeface="メイリオ" panose="020B0604030504040204" pitchFamily="50" charset="-128"/>
                  <a:ea typeface="メイリオ" panose="020B0604030504040204" pitchFamily="50" charset="-128"/>
                </a:rPr>
                <a:t>ライブラリ</a:t>
              </a:r>
              <a:r>
                <a:rPr kumimoji="1" lang="ja-JP" altLang="en-US" sz="1600" b="1"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rPr>
                <a:t>とは</a:t>
              </a:r>
              <a:endParaRPr kumimoji="1" lang="en-US" altLang="ja-JP" sz="1200" b="1"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endParaRPr>
            </a:p>
          </p:txBody>
        </p:sp>
      </p:grpSp>
      <p:grpSp>
        <p:nvGrpSpPr>
          <p:cNvPr id="11" name="グループ化 10">
            <a:extLst>
              <a:ext uri="{FF2B5EF4-FFF2-40B4-BE49-F238E27FC236}">
                <a16:creationId xmlns:a16="http://schemas.microsoft.com/office/drawing/2014/main" id="{DFAAE89E-4D09-4E6F-AE3D-475703165952}"/>
              </a:ext>
            </a:extLst>
          </p:cNvPr>
          <p:cNvGrpSpPr/>
          <p:nvPr/>
        </p:nvGrpSpPr>
        <p:grpSpPr>
          <a:xfrm>
            <a:off x="479376" y="956046"/>
            <a:ext cx="8928992" cy="384722"/>
            <a:chOff x="417821" y="939885"/>
            <a:chExt cx="10225136" cy="328876"/>
          </a:xfrm>
        </p:grpSpPr>
        <p:sp>
          <p:nvSpPr>
            <p:cNvPr id="13" name="テキスト ボックス 12">
              <a:extLst>
                <a:ext uri="{FF2B5EF4-FFF2-40B4-BE49-F238E27FC236}">
                  <a16:creationId xmlns:a16="http://schemas.microsoft.com/office/drawing/2014/main" id="{0440EE54-D3FA-413A-AEA9-F5B09BA5D4F0}"/>
                </a:ext>
              </a:extLst>
            </p:cNvPr>
            <p:cNvSpPr txBox="1"/>
            <p:nvPr/>
          </p:nvSpPr>
          <p:spPr>
            <a:xfrm>
              <a:off x="417821" y="939885"/>
              <a:ext cx="10225136" cy="328875"/>
            </a:xfrm>
            <a:prstGeom prst="rect">
              <a:avLst/>
            </a:prstGeom>
            <a:noFill/>
          </p:spPr>
          <p:txBody>
            <a:bodyPr wrap="square" rtlCol="0">
              <a:spAutoFit/>
            </a:bodyPr>
            <a:lstStyle/>
            <a:p>
              <a:r>
                <a:rPr lang="ja-JP" altLang="en-US" sz="1900" b="1" dirty="0">
                  <a:latin typeface="メイリオ" panose="020B0604030504040204" pitchFamily="50" charset="-128"/>
                  <a:ea typeface="メイリオ" panose="020B0604030504040204" pitchFamily="50" charset="-128"/>
                </a:rPr>
                <a:t>豊富なライブラリ</a:t>
              </a:r>
            </a:p>
          </p:txBody>
        </p:sp>
        <p:cxnSp>
          <p:nvCxnSpPr>
            <p:cNvPr id="14" name="直線コネクタ 13">
              <a:extLst>
                <a:ext uri="{FF2B5EF4-FFF2-40B4-BE49-F238E27FC236}">
                  <a16:creationId xmlns:a16="http://schemas.microsoft.com/office/drawing/2014/main" id="{123CF9FD-8E3E-40F6-9173-30B260E627D4}"/>
                </a:ext>
              </a:extLst>
            </p:cNvPr>
            <p:cNvCxnSpPr>
              <a:cxnSpLocks/>
            </p:cNvCxnSpPr>
            <p:nvPr/>
          </p:nvCxnSpPr>
          <p:spPr bwMode="auto">
            <a:xfrm flipV="1">
              <a:off x="471774" y="1266490"/>
              <a:ext cx="10088722" cy="2271"/>
            </a:xfrm>
            <a:prstGeom prst="line">
              <a:avLst/>
            </a:prstGeom>
            <a:solidFill>
              <a:schemeClr val="accent1"/>
            </a:solidFill>
            <a:ln w="57150" cap="flat" cmpd="sng" algn="ctr">
              <a:solidFill>
                <a:srgbClr val="0000CC"/>
              </a:solidFill>
              <a:prstDash val="solid"/>
              <a:round/>
              <a:headEnd type="none" w="med" len="med"/>
              <a:tailEnd type="none" w="med" len="med"/>
            </a:ln>
            <a:effectLst/>
          </p:spPr>
        </p:cxnSp>
      </p:grpSp>
    </p:spTree>
    <p:extLst>
      <p:ext uri="{BB962C8B-B14F-4D97-AF65-F5344CB8AC3E}">
        <p14:creationId xmlns:p14="http://schemas.microsoft.com/office/powerpoint/2010/main" val="32395257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FAF10EF0-6B20-4D2E-B9CA-896A633EBCB0}"/>
              </a:ext>
            </a:extLst>
          </p:cNvPr>
          <p:cNvSpPr/>
          <p:nvPr/>
        </p:nvSpPr>
        <p:spPr>
          <a:xfrm>
            <a:off x="3323692" y="1424394"/>
            <a:ext cx="5544616" cy="4009212"/>
          </a:xfrm>
          <a:prstGeom prst="rect">
            <a:avLst/>
          </a:prstGeom>
          <a:solidFill>
            <a:srgbClr val="FFFFFF"/>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ltLang="ja-JP" sz="2800" dirty="0">
              <a:solidFill>
                <a:srgbClr val="000000"/>
              </a:solidFill>
              <a:latin typeface="メイリオ" panose="020B0604030504040204" pitchFamily="50" charset="-128"/>
              <a:ea typeface="メイリオ" panose="020B0604030504040204" pitchFamily="50" charset="-128"/>
            </a:endParaRPr>
          </a:p>
          <a:p>
            <a:pPr marL="342900" indent="-342900">
              <a:buFont typeface="Arial" panose="020B0604020202020204" pitchFamily="34" charset="0"/>
              <a:buChar char="•"/>
            </a:pPr>
            <a:r>
              <a:rPr lang="ja-JP" altLang="en-US" sz="3200" b="1" dirty="0">
                <a:solidFill>
                  <a:schemeClr val="tx1"/>
                </a:solidFill>
                <a:latin typeface="メイリオ" panose="020B0604030504040204" pitchFamily="50" charset="-128"/>
                <a:ea typeface="メイリオ" panose="020B0604030504040204" pitchFamily="50" charset="-128"/>
              </a:rPr>
              <a:t>学習内容</a:t>
            </a:r>
            <a:r>
              <a:rPr lang="ja-JP" altLang="en-US" sz="2400" b="1" dirty="0">
                <a:solidFill>
                  <a:schemeClr val="tx1"/>
                </a:solidFill>
                <a:latin typeface="メイリオ" panose="020B0604030504040204" pitchFamily="50" charset="-128"/>
                <a:ea typeface="メイリオ" panose="020B0604030504040204" pitchFamily="50" charset="-128"/>
              </a:rPr>
              <a:t>（</a:t>
            </a:r>
            <a:r>
              <a:rPr lang="en-US" altLang="ja-JP" sz="2400" b="1" dirty="0">
                <a:solidFill>
                  <a:schemeClr val="tx1"/>
                </a:solidFill>
                <a:latin typeface="メイリオ" panose="020B0604030504040204" pitchFamily="50" charset="-128"/>
                <a:ea typeface="メイリオ" panose="020B0604030504040204" pitchFamily="50" charset="-128"/>
                <a:cs typeface="+mn-lt"/>
              </a:rPr>
              <a:t>20</a:t>
            </a:r>
            <a:r>
              <a:rPr lang="ja-JP" altLang="en-US" sz="2400" b="1" dirty="0">
                <a:solidFill>
                  <a:schemeClr val="tx1"/>
                </a:solidFill>
                <a:latin typeface="メイリオ" panose="020B0604030504040204" pitchFamily="50" charset="-128"/>
                <a:ea typeface="メイリオ" panose="020B0604030504040204" pitchFamily="50" charset="-128"/>
                <a:cs typeface="+mn-lt"/>
              </a:rPr>
              <a:t>分）</a:t>
            </a:r>
            <a:endParaRPr lang="en-US" altLang="ja-JP" sz="2400" b="1" dirty="0">
              <a:solidFill>
                <a:schemeClr val="tx1"/>
              </a:solidFill>
              <a:latin typeface="メイリオ" panose="020B0604030504040204" pitchFamily="50" charset="-128"/>
              <a:ea typeface="メイリオ" panose="020B0604030504040204" pitchFamily="50" charset="-128"/>
              <a:cs typeface="+mn-lt"/>
            </a:endParaRPr>
          </a:p>
          <a:p>
            <a:pPr marL="800100" lvl="1" indent="-342900">
              <a:buFont typeface="+mj-lt"/>
              <a:buAutoNum type="arabicPeriod"/>
            </a:pPr>
            <a:r>
              <a:rPr lang="en-US" altLang="ja-JP" sz="2400" dirty="0">
                <a:solidFill>
                  <a:schemeClr val="bg1">
                    <a:lumMod val="65000"/>
                  </a:schemeClr>
                </a:solidFill>
                <a:latin typeface="メイリオ" panose="020B0604030504040204" pitchFamily="50" charset="-128"/>
                <a:ea typeface="メイリオ" panose="020B0604030504040204" pitchFamily="50" charset="-128"/>
              </a:rPr>
              <a:t>P</a:t>
            </a:r>
            <a:r>
              <a:rPr lang="ja-JP" altLang="en-US" sz="2400" dirty="0">
                <a:solidFill>
                  <a:schemeClr val="bg1">
                    <a:lumMod val="65000"/>
                  </a:schemeClr>
                </a:solidFill>
                <a:latin typeface="メイリオ" panose="020B0604030504040204" pitchFamily="50" charset="-128"/>
                <a:ea typeface="メイリオ" panose="020B0604030504040204" pitchFamily="50" charset="-128"/>
              </a:rPr>
              <a:t>ython初級研修</a:t>
            </a:r>
          </a:p>
          <a:p>
            <a:pPr marL="800100" lvl="1" indent="-342900">
              <a:buFont typeface="+mj-lt"/>
              <a:buAutoNum type="arabicPeriod"/>
            </a:pPr>
            <a:r>
              <a:rPr lang="en-US" altLang="ja-JP" sz="2400" b="1" dirty="0">
                <a:solidFill>
                  <a:schemeClr val="tx2">
                    <a:lumMod val="60000"/>
                    <a:lumOff val="40000"/>
                  </a:schemeClr>
                </a:solidFill>
                <a:latin typeface="メイリオ" panose="020B0604030504040204" pitchFamily="50" charset="-128"/>
                <a:ea typeface="メイリオ" panose="020B0604030504040204" pitchFamily="50" charset="-128"/>
              </a:rPr>
              <a:t>P</a:t>
            </a:r>
            <a:r>
              <a:rPr lang="ja-JP" altLang="en-US" sz="2400" b="1" dirty="0">
                <a:solidFill>
                  <a:schemeClr val="tx2">
                    <a:lumMod val="60000"/>
                    <a:lumOff val="40000"/>
                  </a:schemeClr>
                </a:solidFill>
                <a:latin typeface="メイリオ" panose="020B0604030504040204" pitchFamily="50" charset="-128"/>
                <a:ea typeface="メイリオ" panose="020B0604030504040204" pitchFamily="50" charset="-128"/>
              </a:rPr>
              <a:t>ythonデータ加工</a:t>
            </a:r>
            <a:r>
              <a:rPr lang="ja-JP" altLang="en-US" sz="2400" b="1" dirty="0">
                <a:solidFill>
                  <a:schemeClr val="bg1">
                    <a:lumMod val="65000"/>
                  </a:schemeClr>
                </a:solidFill>
                <a:latin typeface="メイリオ" panose="020B0604030504040204" pitchFamily="50" charset="-128"/>
                <a:ea typeface="メイリオ" panose="020B0604030504040204" pitchFamily="50" charset="-128"/>
              </a:rPr>
              <a:t>　</a:t>
            </a:r>
            <a:endParaRPr lang="en-US" altLang="ja-JP" sz="2400" b="1" dirty="0">
              <a:solidFill>
                <a:schemeClr val="bg1">
                  <a:lumMod val="65000"/>
                </a:schemeClr>
              </a:solidFill>
              <a:latin typeface="メイリオ" panose="020B0604030504040204" pitchFamily="50" charset="-128"/>
              <a:ea typeface="メイリオ" panose="020B0604030504040204" pitchFamily="50" charset="-128"/>
            </a:endParaRPr>
          </a:p>
          <a:p>
            <a:pPr marL="800100" lvl="1" indent="-342900">
              <a:buFont typeface="+mj-lt"/>
              <a:buAutoNum type="arabicPeriod"/>
            </a:pPr>
            <a:r>
              <a:rPr lang="ja-JP" altLang="en-US" sz="2400" dirty="0">
                <a:solidFill>
                  <a:schemeClr val="bg1">
                    <a:lumMod val="65000"/>
                  </a:schemeClr>
                </a:solidFill>
                <a:latin typeface="メイリオ" panose="020B0604030504040204" pitchFamily="50" charset="-128"/>
                <a:ea typeface="メイリオ" panose="020B0604030504040204" pitchFamily="50" charset="-128"/>
              </a:rPr>
              <a:t>AI概要</a:t>
            </a:r>
          </a:p>
          <a:p>
            <a:pPr marL="800100" lvl="1" indent="-342900">
              <a:buFont typeface="+mj-lt"/>
              <a:buAutoNum type="arabicPeriod"/>
            </a:pPr>
            <a:r>
              <a:rPr lang="ja-JP" altLang="en-US" sz="2400" dirty="0">
                <a:solidFill>
                  <a:schemeClr val="bg1">
                    <a:lumMod val="65000"/>
                  </a:schemeClr>
                </a:solidFill>
                <a:latin typeface="メイリオ" panose="020B0604030504040204" pitchFamily="50" charset="-128"/>
                <a:ea typeface="メイリオ" panose="020B0604030504040204" pitchFamily="50" charset="-128"/>
              </a:rPr>
              <a:t>AI開発道場　～ライブラリ編～</a:t>
            </a:r>
          </a:p>
          <a:p>
            <a:pPr marL="800100" lvl="1" indent="-342900">
              <a:buFont typeface="+mj-lt"/>
              <a:buAutoNum type="arabicPeriod"/>
            </a:pPr>
            <a:r>
              <a:rPr lang="ja-JP" altLang="ja-JP" sz="2400" dirty="0">
                <a:solidFill>
                  <a:schemeClr val="bg1">
                    <a:lumMod val="65000"/>
                  </a:schemeClr>
                </a:solidFill>
                <a:latin typeface="メイリオ" panose="020B0604030504040204" pitchFamily="50" charset="-128"/>
                <a:ea typeface="メイリオ" panose="020B0604030504040204" pitchFamily="50" charset="-128"/>
                <a:cs typeface="+mn-lt"/>
              </a:rPr>
              <a:t>AI開発道場</a:t>
            </a:r>
            <a:r>
              <a:rPr lang="ja-JP" altLang="en-US" sz="2400" dirty="0">
                <a:solidFill>
                  <a:schemeClr val="bg1">
                    <a:lumMod val="65000"/>
                  </a:schemeClr>
                </a:solidFill>
                <a:latin typeface="メイリオ" panose="020B0604030504040204" pitchFamily="50" charset="-128"/>
                <a:ea typeface="メイリオ" panose="020B0604030504040204" pitchFamily="50" charset="-128"/>
                <a:cs typeface="+mn-lt"/>
              </a:rPr>
              <a:t>　</a:t>
            </a:r>
            <a:r>
              <a:rPr lang="ja-JP" altLang="ja-JP" sz="2400" dirty="0">
                <a:solidFill>
                  <a:schemeClr val="bg1">
                    <a:lumMod val="65000"/>
                  </a:schemeClr>
                </a:solidFill>
                <a:latin typeface="メイリオ" panose="020B0604030504040204" pitchFamily="50" charset="-128"/>
                <a:ea typeface="メイリオ" panose="020B0604030504040204" pitchFamily="50" charset="-128"/>
                <a:cs typeface="+mn-lt"/>
              </a:rPr>
              <a:t>～</a:t>
            </a:r>
            <a:r>
              <a:rPr lang="ja-JP" altLang="en-US" sz="2400" dirty="0">
                <a:solidFill>
                  <a:schemeClr val="bg1">
                    <a:lumMod val="65000"/>
                  </a:schemeClr>
                </a:solidFill>
                <a:latin typeface="メイリオ" panose="020B0604030504040204" pitchFamily="50" charset="-128"/>
                <a:ea typeface="メイリオ" panose="020B0604030504040204" pitchFamily="50" charset="-128"/>
                <a:cs typeface="+mn-lt"/>
              </a:rPr>
              <a:t>クラウ</a:t>
            </a:r>
            <a:r>
              <a:rPr lang="ja-JP" altLang="ja-JP" sz="2400" dirty="0">
                <a:solidFill>
                  <a:schemeClr val="bg1">
                    <a:lumMod val="65000"/>
                  </a:schemeClr>
                </a:solidFill>
                <a:latin typeface="メイリオ" panose="020B0604030504040204" pitchFamily="50" charset="-128"/>
                <a:ea typeface="メイリオ" panose="020B0604030504040204" pitchFamily="50" charset="-128"/>
                <a:cs typeface="+mn-lt"/>
              </a:rPr>
              <a:t>ド編～</a:t>
            </a:r>
            <a:endParaRPr lang="en-US" altLang="ja-JP" sz="2400" dirty="0">
              <a:solidFill>
                <a:schemeClr val="bg1">
                  <a:lumMod val="65000"/>
                </a:schemeClr>
              </a:solidFill>
              <a:latin typeface="メイリオ" panose="020B0604030504040204" pitchFamily="50" charset="-128"/>
              <a:ea typeface="メイリオ" panose="020B0604030504040204" pitchFamily="50" charset="-128"/>
              <a:cs typeface="+mn-lt"/>
            </a:endParaRPr>
          </a:p>
          <a:p>
            <a:pPr lvl="1"/>
            <a:endParaRPr lang="en-US" altLang="ja-JP" sz="2800" dirty="0">
              <a:solidFill>
                <a:schemeClr val="bg1">
                  <a:lumMod val="65000"/>
                </a:schemeClr>
              </a:solidFill>
              <a:latin typeface="メイリオ" panose="020B0604030504040204" pitchFamily="50" charset="-128"/>
              <a:ea typeface="メイリオ" panose="020B0604030504040204" pitchFamily="50" charset="-128"/>
              <a:cs typeface="+mn-lt"/>
            </a:endParaRPr>
          </a:p>
          <a:p>
            <a:pPr marL="342900" indent="-342900">
              <a:buFont typeface="Arial" panose="020B0604020202020204" pitchFamily="34" charset="0"/>
              <a:buChar char="•"/>
            </a:pPr>
            <a:r>
              <a:rPr lang="ja-JP" altLang="en-US" sz="2800" b="1" dirty="0">
                <a:solidFill>
                  <a:schemeClr val="bg1">
                    <a:lumMod val="65000"/>
                  </a:schemeClr>
                </a:solidFill>
                <a:latin typeface="メイリオ" panose="020B0604030504040204" pitchFamily="50" charset="-128"/>
                <a:ea typeface="メイリオ" panose="020B0604030504040204" pitchFamily="50" charset="-128"/>
                <a:cs typeface="+mn-lt"/>
              </a:rPr>
              <a:t>質疑応答</a:t>
            </a:r>
            <a:r>
              <a:rPr lang="en-US" altLang="ja-JP" sz="2400" b="1" dirty="0">
                <a:solidFill>
                  <a:schemeClr val="bg1">
                    <a:lumMod val="65000"/>
                  </a:schemeClr>
                </a:solidFill>
                <a:latin typeface="メイリオ" panose="020B0604030504040204" pitchFamily="50" charset="-128"/>
                <a:ea typeface="メイリオ" panose="020B0604030504040204" pitchFamily="50" charset="-128"/>
                <a:cs typeface="+mn-lt"/>
              </a:rPr>
              <a:t>(10</a:t>
            </a:r>
            <a:r>
              <a:rPr lang="ja-JP" altLang="en-US" sz="2400" b="1" dirty="0">
                <a:solidFill>
                  <a:schemeClr val="bg1">
                    <a:lumMod val="65000"/>
                  </a:schemeClr>
                </a:solidFill>
                <a:latin typeface="メイリオ" panose="020B0604030504040204" pitchFamily="50" charset="-128"/>
                <a:ea typeface="メイリオ" panose="020B0604030504040204" pitchFamily="50" charset="-128"/>
                <a:cs typeface="+mn-lt"/>
              </a:rPr>
              <a:t>分</a:t>
            </a:r>
            <a:r>
              <a:rPr lang="en-US" altLang="ja-JP" sz="2400" b="1" dirty="0">
                <a:solidFill>
                  <a:schemeClr val="bg1">
                    <a:lumMod val="65000"/>
                  </a:schemeClr>
                </a:solidFill>
                <a:latin typeface="メイリオ" panose="020B0604030504040204" pitchFamily="50" charset="-128"/>
                <a:ea typeface="メイリオ" panose="020B0604030504040204" pitchFamily="50" charset="-128"/>
                <a:cs typeface="+mn-lt"/>
              </a:rPr>
              <a:t>)</a:t>
            </a:r>
            <a:endParaRPr lang="en-US" altLang="ja-JP" sz="2400" b="1" dirty="0">
              <a:solidFill>
                <a:schemeClr val="bg1">
                  <a:lumMod val="65000"/>
                </a:schemeClr>
              </a:solidFill>
              <a:latin typeface="Meiryo UI" panose="020B0604030504040204" pitchFamily="50" charset="-128"/>
              <a:ea typeface="Meiryo UI" panose="020B0604030504040204" pitchFamily="50" charset="-128"/>
            </a:endParaRPr>
          </a:p>
          <a:p>
            <a:endParaRPr lang="ja-JP" altLang="en-US" sz="2800" dirty="0">
              <a:solidFill>
                <a:srgbClr val="000000"/>
              </a:solidFill>
              <a:latin typeface="Meiryo UI" panose="020B0604030504040204" pitchFamily="50" charset="-128"/>
              <a:ea typeface="Meiryo UI" panose="020B0604030504040204" pitchFamily="50" charset="-128"/>
            </a:endParaRPr>
          </a:p>
        </p:txBody>
      </p:sp>
      <p:sp>
        <p:nvSpPr>
          <p:cNvPr id="3" name="タイトル 1">
            <a:extLst>
              <a:ext uri="{FF2B5EF4-FFF2-40B4-BE49-F238E27FC236}">
                <a16:creationId xmlns:a16="http://schemas.microsoft.com/office/drawing/2014/main" id="{E1E4F344-931C-4AD4-9AF7-E99A71E6A610}"/>
              </a:ext>
            </a:extLst>
          </p:cNvPr>
          <p:cNvSpPr txBox="1">
            <a:spLocks/>
          </p:cNvSpPr>
          <p:nvPr/>
        </p:nvSpPr>
        <p:spPr>
          <a:xfrm>
            <a:off x="191344" y="237624"/>
            <a:ext cx="10513169" cy="432048"/>
          </a:xfrm>
        </p:spPr>
        <p:txBody>
          <a:bodyPr anchor="b"/>
          <a:lstStyle>
            <a:lvl1pPr algn="ctr" rtl="0" eaLnBrk="1" fontAlgn="base" hangingPunct="1">
              <a:spcBef>
                <a:spcPct val="0"/>
              </a:spcBef>
              <a:spcAft>
                <a:spcPct val="0"/>
              </a:spcAft>
              <a:defRPr kumimoji="1" sz="6000">
                <a:solidFill>
                  <a:schemeClr val="tx2">
                    <a:lumMod val="50000"/>
                  </a:schemeClr>
                </a:solidFill>
                <a:latin typeface="游ゴシック" panose="020B0400000000000000" pitchFamily="50" charset="-128"/>
                <a:ea typeface="游ゴシック" panose="020B0400000000000000" pitchFamily="50" charset="-128"/>
                <a:cs typeface="Meiryo UI" panose="020B0604030504040204" pitchFamily="50" charset="-128"/>
              </a:defRPr>
            </a:lvl1pPr>
            <a:lvl2pPr algn="ctr" rtl="0" eaLnBrk="1" fontAlgn="base" hangingPunct="1">
              <a:spcBef>
                <a:spcPct val="0"/>
              </a:spcBef>
              <a:spcAft>
                <a:spcPct val="0"/>
              </a:spcAft>
              <a:defRPr kumimoji="1" sz="4400">
                <a:solidFill>
                  <a:srgbClr val="990033"/>
                </a:solidFill>
                <a:latin typeface="MS UI Gothic" pitchFamily="50" charset="-128"/>
                <a:ea typeface="MS UI Gothic" pitchFamily="50" charset="-128"/>
              </a:defRPr>
            </a:lvl2pPr>
            <a:lvl3pPr algn="ctr" rtl="0" eaLnBrk="1" fontAlgn="base" hangingPunct="1">
              <a:spcBef>
                <a:spcPct val="0"/>
              </a:spcBef>
              <a:spcAft>
                <a:spcPct val="0"/>
              </a:spcAft>
              <a:defRPr kumimoji="1" sz="4400">
                <a:solidFill>
                  <a:srgbClr val="990033"/>
                </a:solidFill>
                <a:latin typeface="MS UI Gothic" pitchFamily="50" charset="-128"/>
                <a:ea typeface="MS UI Gothic" pitchFamily="50" charset="-128"/>
              </a:defRPr>
            </a:lvl3pPr>
            <a:lvl4pPr algn="ctr" rtl="0" eaLnBrk="1" fontAlgn="base" hangingPunct="1">
              <a:spcBef>
                <a:spcPct val="0"/>
              </a:spcBef>
              <a:spcAft>
                <a:spcPct val="0"/>
              </a:spcAft>
              <a:defRPr kumimoji="1" sz="4400">
                <a:solidFill>
                  <a:srgbClr val="990033"/>
                </a:solidFill>
                <a:latin typeface="MS UI Gothic" pitchFamily="50" charset="-128"/>
                <a:ea typeface="MS UI Gothic" pitchFamily="50" charset="-128"/>
              </a:defRPr>
            </a:lvl4pPr>
            <a:lvl5pPr algn="ctr" rtl="0" eaLnBrk="1" fontAlgn="base" hangingPunct="1">
              <a:spcBef>
                <a:spcPct val="0"/>
              </a:spcBef>
              <a:spcAft>
                <a:spcPct val="0"/>
              </a:spcAft>
              <a:defRPr kumimoji="1" sz="4400">
                <a:solidFill>
                  <a:srgbClr val="990033"/>
                </a:solidFill>
                <a:latin typeface="MS UI Gothic" pitchFamily="50" charset="-128"/>
                <a:ea typeface="MS UI Gothic" pitchFamily="50" charset="-128"/>
              </a:defRPr>
            </a:lvl5pPr>
            <a:lvl6pPr marL="457200" algn="ctr" rtl="0" eaLnBrk="1" fontAlgn="base" hangingPunct="1">
              <a:spcBef>
                <a:spcPct val="0"/>
              </a:spcBef>
              <a:spcAft>
                <a:spcPct val="0"/>
              </a:spcAft>
              <a:defRPr kumimoji="1" sz="4400">
                <a:solidFill>
                  <a:srgbClr val="990033"/>
                </a:solidFill>
                <a:latin typeface="Garamond" pitchFamily="18" charset="0"/>
                <a:ea typeface="ＭＳ Ｐゴシック" pitchFamily="50" charset="-128"/>
              </a:defRPr>
            </a:lvl6pPr>
            <a:lvl7pPr marL="914400" algn="ctr" rtl="0" eaLnBrk="1" fontAlgn="base" hangingPunct="1">
              <a:spcBef>
                <a:spcPct val="0"/>
              </a:spcBef>
              <a:spcAft>
                <a:spcPct val="0"/>
              </a:spcAft>
              <a:defRPr kumimoji="1" sz="4400">
                <a:solidFill>
                  <a:srgbClr val="990033"/>
                </a:solidFill>
                <a:latin typeface="Garamond" pitchFamily="18" charset="0"/>
                <a:ea typeface="ＭＳ Ｐゴシック" pitchFamily="50" charset="-128"/>
              </a:defRPr>
            </a:lvl7pPr>
            <a:lvl8pPr marL="1371600" algn="ctr" rtl="0" eaLnBrk="1" fontAlgn="base" hangingPunct="1">
              <a:spcBef>
                <a:spcPct val="0"/>
              </a:spcBef>
              <a:spcAft>
                <a:spcPct val="0"/>
              </a:spcAft>
              <a:defRPr kumimoji="1" sz="4400">
                <a:solidFill>
                  <a:srgbClr val="990033"/>
                </a:solidFill>
                <a:latin typeface="Garamond" pitchFamily="18" charset="0"/>
                <a:ea typeface="ＭＳ Ｐゴシック" pitchFamily="50" charset="-128"/>
              </a:defRPr>
            </a:lvl8pPr>
            <a:lvl9pPr marL="1828800" algn="ctr" rtl="0" eaLnBrk="1" fontAlgn="base" hangingPunct="1">
              <a:spcBef>
                <a:spcPct val="0"/>
              </a:spcBef>
              <a:spcAft>
                <a:spcPct val="0"/>
              </a:spcAft>
              <a:defRPr kumimoji="1" sz="4400">
                <a:solidFill>
                  <a:srgbClr val="990033"/>
                </a:solidFill>
                <a:latin typeface="Garamond" pitchFamily="18" charset="0"/>
                <a:ea typeface="ＭＳ Ｐゴシック" pitchFamily="50" charset="-128"/>
              </a:defRPr>
            </a:lvl9pPr>
          </a:lstStyle>
          <a:p>
            <a:pPr algn="l"/>
            <a:r>
              <a:rPr lang="en-US" altLang="ja-JP" sz="2400" dirty="0">
                <a:latin typeface="メイリオ" panose="020B0604030504040204" pitchFamily="50" charset="-128"/>
                <a:ea typeface="メイリオ" panose="020B0604030504040204" pitchFamily="50" charset="-128"/>
              </a:rPr>
              <a:t>2.</a:t>
            </a:r>
            <a:r>
              <a:rPr lang="ja-JP" altLang="en-US" sz="2400" dirty="0">
                <a:solidFill>
                  <a:schemeClr val="tx1"/>
                </a:solidFill>
                <a:latin typeface="メイリオ" panose="020B0604030504040204" pitchFamily="50" charset="-128"/>
                <a:ea typeface="メイリオ" panose="020B0604030504040204" pitchFamily="50" charset="-128"/>
              </a:rPr>
              <a:t> </a:t>
            </a:r>
            <a:r>
              <a:rPr lang="en-US" altLang="ja-JP" sz="2400" dirty="0">
                <a:solidFill>
                  <a:schemeClr val="tx1"/>
                </a:solidFill>
                <a:latin typeface="メイリオ" panose="020B0604030504040204" pitchFamily="50" charset="-128"/>
                <a:ea typeface="メイリオ" panose="020B0604030504040204" pitchFamily="50" charset="-128"/>
              </a:rPr>
              <a:t>P</a:t>
            </a:r>
            <a:r>
              <a:rPr lang="ja-JP" altLang="en-US" sz="2400" dirty="0">
                <a:solidFill>
                  <a:schemeClr val="tx1"/>
                </a:solidFill>
                <a:latin typeface="メイリオ" panose="020B0604030504040204" pitchFamily="50" charset="-128"/>
                <a:ea typeface="メイリオ" panose="020B0604030504040204" pitchFamily="50" charset="-128"/>
              </a:rPr>
              <a:t>ythonデータ加工</a:t>
            </a:r>
            <a:endParaRPr lang="ja-JP" altLang="en-US" sz="2400" kern="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8525084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5062813-3967-4ACE-B13B-057817703CFE}"/>
              </a:ext>
            </a:extLst>
          </p:cNvPr>
          <p:cNvSpPr>
            <a:spLocks noGrp="1"/>
          </p:cNvSpPr>
          <p:nvPr>
            <p:ph type="title"/>
          </p:nvPr>
        </p:nvSpPr>
        <p:spPr/>
        <p:txBody>
          <a:bodyPr/>
          <a:lstStyle/>
          <a:p>
            <a:r>
              <a:rPr lang="en-US" altLang="ja-JP" dirty="0">
                <a:latin typeface="メイリオ" panose="020B0604030504040204" pitchFamily="50" charset="-128"/>
                <a:ea typeface="メイリオ" panose="020B0604030504040204" pitchFamily="50" charset="-128"/>
              </a:rPr>
              <a:t>2.</a:t>
            </a:r>
            <a:r>
              <a:rPr lang="ja-JP" altLang="en-US" dirty="0">
                <a:solidFill>
                  <a:schemeClr val="tx1"/>
                </a:solidFill>
                <a:latin typeface="メイリオ" panose="020B0604030504040204" pitchFamily="50" charset="-128"/>
                <a:ea typeface="メイリオ" panose="020B0604030504040204" pitchFamily="50" charset="-128"/>
              </a:rPr>
              <a:t> </a:t>
            </a:r>
            <a:r>
              <a:rPr lang="en-US" altLang="ja-JP" dirty="0">
                <a:solidFill>
                  <a:schemeClr val="tx1"/>
                </a:solidFill>
                <a:latin typeface="メイリオ" panose="020B0604030504040204" pitchFamily="50" charset="-128"/>
                <a:ea typeface="メイリオ" panose="020B0604030504040204" pitchFamily="50" charset="-128"/>
              </a:rPr>
              <a:t>P</a:t>
            </a:r>
            <a:r>
              <a:rPr lang="ja-JP" altLang="en-US" dirty="0">
                <a:solidFill>
                  <a:schemeClr val="tx1"/>
                </a:solidFill>
                <a:latin typeface="メイリオ" panose="020B0604030504040204" pitchFamily="50" charset="-128"/>
                <a:ea typeface="メイリオ" panose="020B0604030504040204" pitchFamily="50" charset="-128"/>
              </a:rPr>
              <a:t>ythonデータ加工</a:t>
            </a:r>
            <a:endParaRPr kumimoji="1" lang="ja-JP" altLang="en-US" dirty="0"/>
          </a:p>
        </p:txBody>
      </p:sp>
      <p:grpSp>
        <p:nvGrpSpPr>
          <p:cNvPr id="33" name="グループ化 32">
            <a:extLst>
              <a:ext uri="{FF2B5EF4-FFF2-40B4-BE49-F238E27FC236}">
                <a16:creationId xmlns:a16="http://schemas.microsoft.com/office/drawing/2014/main" id="{AFE5E68D-25ED-4E2A-AAE5-EEF735880CCF}"/>
              </a:ext>
            </a:extLst>
          </p:cNvPr>
          <p:cNvGrpSpPr/>
          <p:nvPr/>
        </p:nvGrpSpPr>
        <p:grpSpPr>
          <a:xfrm>
            <a:off x="479376" y="956043"/>
            <a:ext cx="8928992" cy="384721"/>
            <a:chOff x="417821" y="939886"/>
            <a:chExt cx="10225136" cy="328876"/>
          </a:xfrm>
        </p:grpSpPr>
        <p:sp>
          <p:nvSpPr>
            <p:cNvPr id="34" name="テキスト ボックス 33">
              <a:extLst>
                <a:ext uri="{FF2B5EF4-FFF2-40B4-BE49-F238E27FC236}">
                  <a16:creationId xmlns:a16="http://schemas.microsoft.com/office/drawing/2014/main" id="{2B86E723-864E-4CCC-B30A-F80F2B1B62C7}"/>
                </a:ext>
              </a:extLst>
            </p:cNvPr>
            <p:cNvSpPr txBox="1"/>
            <p:nvPr/>
          </p:nvSpPr>
          <p:spPr>
            <a:xfrm>
              <a:off x="417821" y="939886"/>
              <a:ext cx="10225136" cy="328876"/>
            </a:xfrm>
            <a:prstGeom prst="rect">
              <a:avLst/>
            </a:prstGeom>
            <a:noFill/>
          </p:spPr>
          <p:txBody>
            <a:bodyPr wrap="square" rtlCol="0">
              <a:spAutoFit/>
            </a:bodyPr>
            <a:lstStyle/>
            <a:p>
              <a:r>
                <a:rPr lang="en-US" altLang="ja-JP" sz="1900" b="1" dirty="0">
                  <a:latin typeface="メイリオ" panose="020B0604030504040204" pitchFamily="50" charset="-128"/>
                  <a:ea typeface="メイリオ" panose="020B0604030504040204" pitchFamily="50" charset="-128"/>
                </a:rPr>
                <a:t>Pandas</a:t>
              </a:r>
              <a:r>
                <a:rPr lang="ja-JP" altLang="en-US" sz="1900" b="1" dirty="0">
                  <a:latin typeface="メイリオ" panose="020B0604030504040204" pitchFamily="50" charset="-128"/>
                  <a:ea typeface="メイリオ" panose="020B0604030504040204" pitchFamily="50" charset="-128"/>
                </a:rPr>
                <a:t>ライブラリを利用してデータ加工</a:t>
              </a:r>
            </a:p>
          </p:txBody>
        </p:sp>
        <p:cxnSp>
          <p:nvCxnSpPr>
            <p:cNvPr id="35" name="直線コネクタ 34">
              <a:extLst>
                <a:ext uri="{FF2B5EF4-FFF2-40B4-BE49-F238E27FC236}">
                  <a16:creationId xmlns:a16="http://schemas.microsoft.com/office/drawing/2014/main" id="{B9A40332-566F-4137-8841-56D8E4718265}"/>
                </a:ext>
              </a:extLst>
            </p:cNvPr>
            <p:cNvCxnSpPr>
              <a:cxnSpLocks/>
            </p:cNvCxnSpPr>
            <p:nvPr/>
          </p:nvCxnSpPr>
          <p:spPr bwMode="auto">
            <a:xfrm flipV="1">
              <a:off x="471774" y="1266490"/>
              <a:ext cx="10088722" cy="2271"/>
            </a:xfrm>
            <a:prstGeom prst="line">
              <a:avLst/>
            </a:prstGeom>
            <a:solidFill>
              <a:schemeClr val="accent1"/>
            </a:solidFill>
            <a:ln w="57150" cap="flat" cmpd="sng" algn="ctr">
              <a:solidFill>
                <a:srgbClr val="0000CC"/>
              </a:solidFill>
              <a:prstDash val="solid"/>
              <a:round/>
              <a:headEnd type="none" w="med" len="med"/>
              <a:tailEnd type="none" w="med" len="med"/>
            </a:ln>
            <a:effectLst/>
          </p:spPr>
        </p:cxnSp>
      </p:grpSp>
      <p:grpSp>
        <p:nvGrpSpPr>
          <p:cNvPr id="47" name="グループ化 46">
            <a:extLst>
              <a:ext uri="{FF2B5EF4-FFF2-40B4-BE49-F238E27FC236}">
                <a16:creationId xmlns:a16="http://schemas.microsoft.com/office/drawing/2014/main" id="{549328AE-034F-470A-81C3-2ABF6A218CCB}"/>
              </a:ext>
            </a:extLst>
          </p:cNvPr>
          <p:cNvGrpSpPr/>
          <p:nvPr/>
        </p:nvGrpSpPr>
        <p:grpSpPr>
          <a:xfrm>
            <a:off x="792809" y="3573016"/>
            <a:ext cx="2886704" cy="2565866"/>
            <a:chOff x="792809" y="3573016"/>
            <a:chExt cx="2886704" cy="2565866"/>
          </a:xfrm>
        </p:grpSpPr>
        <p:grpSp>
          <p:nvGrpSpPr>
            <p:cNvPr id="26" name="グループ化 25">
              <a:extLst>
                <a:ext uri="{FF2B5EF4-FFF2-40B4-BE49-F238E27FC236}">
                  <a16:creationId xmlns:a16="http://schemas.microsoft.com/office/drawing/2014/main" id="{BD240DDA-064C-4A33-A41F-36B003272FC9}"/>
                </a:ext>
              </a:extLst>
            </p:cNvPr>
            <p:cNvGrpSpPr/>
            <p:nvPr/>
          </p:nvGrpSpPr>
          <p:grpSpPr>
            <a:xfrm>
              <a:off x="792809" y="3573016"/>
              <a:ext cx="2886704" cy="2520280"/>
              <a:chOff x="623392" y="3451311"/>
              <a:chExt cx="2886704" cy="2520280"/>
            </a:xfrm>
          </p:grpSpPr>
          <p:sp>
            <p:nvSpPr>
              <p:cNvPr id="6" name="テキスト ボックス 5">
                <a:extLst>
                  <a:ext uri="{FF2B5EF4-FFF2-40B4-BE49-F238E27FC236}">
                    <a16:creationId xmlns:a16="http://schemas.microsoft.com/office/drawing/2014/main" id="{EA2EB2FF-5A77-44EE-B70C-77F3F898190B}"/>
                  </a:ext>
                </a:extLst>
              </p:cNvPr>
              <p:cNvSpPr txBox="1"/>
              <p:nvPr/>
            </p:nvSpPr>
            <p:spPr>
              <a:xfrm>
                <a:off x="623392" y="3451311"/>
                <a:ext cx="2886704" cy="584775"/>
              </a:xfrm>
              <a:prstGeom prst="rect">
                <a:avLst/>
              </a:prstGeom>
              <a:noFill/>
            </p:spPr>
            <p:txBody>
              <a:bodyPr wrap="square" rtlCol="0">
                <a:spAutoFit/>
              </a:bodyPr>
              <a:lstStyle/>
              <a:p>
                <a:r>
                  <a:rPr kumimoji="1" lang="en-US" altLang="ja-JP" sz="1600" b="1" dirty="0"/>
                  <a:t>Series</a:t>
                </a:r>
                <a:r>
                  <a:rPr lang="ja-JP" altLang="en-US" sz="1600" b="1" dirty="0"/>
                  <a:t>（</a:t>
                </a:r>
                <a:r>
                  <a:rPr kumimoji="1" lang="en-US" altLang="ja-JP" sz="1600" b="1" dirty="0"/>
                  <a:t>1</a:t>
                </a:r>
                <a:r>
                  <a:rPr kumimoji="1" lang="ja-JP" altLang="en-US" sz="1600" b="1" dirty="0"/>
                  <a:t>次元配列）</a:t>
                </a:r>
                <a:endParaRPr kumimoji="1" lang="en-US" altLang="ja-JP" sz="1600" b="1" dirty="0"/>
              </a:p>
              <a:p>
                <a:r>
                  <a:rPr lang="en-US" altLang="ja-JP" sz="1600" dirty="0"/>
                  <a:t>1</a:t>
                </a:r>
                <a:r>
                  <a:rPr lang="ja-JP" altLang="en-US" sz="1600" dirty="0"/>
                  <a:t>列のみのデータ型。</a:t>
                </a:r>
                <a:endParaRPr kumimoji="1" lang="ja-JP" altLang="en-US" sz="1600" dirty="0"/>
              </a:p>
            </p:txBody>
          </p:sp>
          <p:grpSp>
            <p:nvGrpSpPr>
              <p:cNvPr id="11" name="グループ化 10">
                <a:extLst>
                  <a:ext uri="{FF2B5EF4-FFF2-40B4-BE49-F238E27FC236}">
                    <a16:creationId xmlns:a16="http://schemas.microsoft.com/office/drawing/2014/main" id="{E124D44E-2512-46CF-B620-EF4C07E47B7F}"/>
                  </a:ext>
                </a:extLst>
              </p:cNvPr>
              <p:cNvGrpSpPr/>
              <p:nvPr/>
            </p:nvGrpSpPr>
            <p:grpSpPr>
              <a:xfrm>
                <a:off x="695400" y="4747455"/>
                <a:ext cx="1933376" cy="1224136"/>
                <a:chOff x="634232" y="4813366"/>
                <a:chExt cx="1933376" cy="1224136"/>
              </a:xfrm>
            </p:grpSpPr>
            <p:pic>
              <p:nvPicPr>
                <p:cNvPr id="16" name="図 15">
                  <a:extLst>
                    <a:ext uri="{FF2B5EF4-FFF2-40B4-BE49-F238E27FC236}">
                      <a16:creationId xmlns:a16="http://schemas.microsoft.com/office/drawing/2014/main" id="{9ED6A62E-9D06-4E47-8405-ABCF172B9E55}"/>
                    </a:ext>
                  </a:extLst>
                </p:cNvPr>
                <p:cNvPicPr>
                  <a:picLocks noChangeAspect="1"/>
                </p:cNvPicPr>
                <p:nvPr/>
              </p:nvPicPr>
              <p:blipFill rotWithShape="1">
                <a:blip r:embed="rId2"/>
                <a:srcRect l="23020" t="77612" r="62915" b="5299"/>
                <a:stretch/>
              </p:blipFill>
              <p:spPr>
                <a:xfrm>
                  <a:off x="634232" y="4813366"/>
                  <a:ext cx="1933376" cy="1080120"/>
                </a:xfrm>
                <a:prstGeom prst="rect">
                  <a:avLst/>
                </a:prstGeom>
              </p:spPr>
            </p:pic>
            <p:sp>
              <p:nvSpPr>
                <p:cNvPr id="8" name="正方形/長方形 7">
                  <a:extLst>
                    <a:ext uri="{FF2B5EF4-FFF2-40B4-BE49-F238E27FC236}">
                      <a16:creationId xmlns:a16="http://schemas.microsoft.com/office/drawing/2014/main" id="{927C6771-FE1F-43F1-85A1-E5765931604B}"/>
                    </a:ext>
                  </a:extLst>
                </p:cNvPr>
                <p:cNvSpPr/>
                <p:nvPr/>
              </p:nvSpPr>
              <p:spPr bwMode="auto">
                <a:xfrm>
                  <a:off x="1487488" y="5085184"/>
                  <a:ext cx="1008112" cy="952318"/>
                </a:xfrm>
                <a:prstGeom prst="rect">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400" b="0" i="0" u="none" strike="noStrike" cap="none" normalizeH="0" baseline="0" dirty="0">
                    <a:ln>
                      <a:noFill/>
                    </a:ln>
                    <a:solidFill>
                      <a:schemeClr val="tx1"/>
                    </a:solidFill>
                    <a:effectLst/>
                    <a:latin typeface="游ゴシック" panose="020B0400000000000000" pitchFamily="50" charset="-128"/>
                    <a:ea typeface="游ゴシック" panose="020B0400000000000000" pitchFamily="50" charset="-128"/>
                  </a:endParaRPr>
                </a:p>
              </p:txBody>
            </p:sp>
          </p:grpSp>
        </p:grpSp>
        <p:sp>
          <p:nvSpPr>
            <p:cNvPr id="38" name="テキスト ボックス 37">
              <a:extLst>
                <a:ext uri="{FF2B5EF4-FFF2-40B4-BE49-F238E27FC236}">
                  <a16:creationId xmlns:a16="http://schemas.microsoft.com/office/drawing/2014/main" id="{61975A7C-6136-4989-9800-612A4F1AEDF4}"/>
                </a:ext>
              </a:extLst>
            </p:cNvPr>
            <p:cNvSpPr txBox="1"/>
            <p:nvPr/>
          </p:nvSpPr>
          <p:spPr>
            <a:xfrm>
              <a:off x="1961871" y="5877272"/>
              <a:ext cx="648072" cy="261610"/>
            </a:xfrm>
            <a:prstGeom prst="rect">
              <a:avLst/>
            </a:prstGeom>
            <a:noFill/>
          </p:spPr>
          <p:txBody>
            <a:bodyPr wrap="square" rtlCol="0">
              <a:spAutoFit/>
            </a:bodyPr>
            <a:lstStyle/>
            <a:p>
              <a:r>
                <a:rPr kumimoji="1" lang="en-US" altLang="ja-JP" sz="1100" b="1" dirty="0">
                  <a:solidFill>
                    <a:srgbClr val="FF0000"/>
                  </a:solidFill>
                  <a:latin typeface="メイリオ" panose="020B0604030504040204" pitchFamily="50" charset="-128"/>
                  <a:ea typeface="メイリオ" panose="020B0604030504040204" pitchFamily="50" charset="-128"/>
                </a:rPr>
                <a:t>data</a:t>
              </a:r>
              <a:endParaRPr kumimoji="1" lang="ja-JP" altLang="en-US" sz="1100" b="1" dirty="0">
                <a:solidFill>
                  <a:srgbClr val="FF0000"/>
                </a:solidFill>
                <a:latin typeface="メイリオ" panose="020B0604030504040204" pitchFamily="50" charset="-128"/>
                <a:ea typeface="メイリオ" panose="020B0604030504040204" pitchFamily="50" charset="-128"/>
              </a:endParaRPr>
            </a:p>
          </p:txBody>
        </p:sp>
        <p:sp>
          <p:nvSpPr>
            <p:cNvPr id="46" name="正方形/長方形 45">
              <a:extLst>
                <a:ext uri="{FF2B5EF4-FFF2-40B4-BE49-F238E27FC236}">
                  <a16:creationId xmlns:a16="http://schemas.microsoft.com/office/drawing/2014/main" id="{AA1CBB22-D7B9-41B8-AF72-98C9BEDF9239}"/>
                </a:ext>
              </a:extLst>
            </p:cNvPr>
            <p:cNvSpPr/>
            <p:nvPr/>
          </p:nvSpPr>
          <p:spPr bwMode="auto">
            <a:xfrm>
              <a:off x="806401" y="4880716"/>
              <a:ext cx="905578" cy="277194"/>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400" b="0" i="0" u="none" strike="noStrike" cap="none" normalizeH="0" baseline="0" dirty="0">
                <a:ln>
                  <a:noFill/>
                </a:ln>
                <a:solidFill>
                  <a:schemeClr val="tx1"/>
                </a:solidFill>
                <a:effectLst/>
                <a:latin typeface="游ゴシック" panose="020B0400000000000000" pitchFamily="50" charset="-128"/>
                <a:ea typeface="游ゴシック" panose="020B0400000000000000" pitchFamily="50" charset="-128"/>
              </a:endParaRPr>
            </a:p>
          </p:txBody>
        </p:sp>
      </p:grpSp>
      <p:grpSp>
        <p:nvGrpSpPr>
          <p:cNvPr id="60" name="グループ化 59">
            <a:extLst>
              <a:ext uri="{FF2B5EF4-FFF2-40B4-BE49-F238E27FC236}">
                <a16:creationId xmlns:a16="http://schemas.microsoft.com/office/drawing/2014/main" id="{C7C6E875-C9C2-447F-BA37-01426D3E9BBB}"/>
              </a:ext>
            </a:extLst>
          </p:cNvPr>
          <p:cNvGrpSpPr/>
          <p:nvPr/>
        </p:nvGrpSpPr>
        <p:grpSpPr>
          <a:xfrm>
            <a:off x="3359696" y="3573016"/>
            <a:ext cx="8498078" cy="2592288"/>
            <a:chOff x="3842189" y="3573016"/>
            <a:chExt cx="8498078" cy="2592288"/>
          </a:xfrm>
        </p:grpSpPr>
        <p:grpSp>
          <p:nvGrpSpPr>
            <p:cNvPr id="25" name="グループ化 24">
              <a:extLst>
                <a:ext uri="{FF2B5EF4-FFF2-40B4-BE49-F238E27FC236}">
                  <a16:creationId xmlns:a16="http://schemas.microsoft.com/office/drawing/2014/main" id="{BEB3726B-9A4B-4147-82FC-2BE5EF9088F2}"/>
                </a:ext>
              </a:extLst>
            </p:cNvPr>
            <p:cNvGrpSpPr/>
            <p:nvPr/>
          </p:nvGrpSpPr>
          <p:grpSpPr>
            <a:xfrm>
              <a:off x="3842189" y="3573016"/>
              <a:ext cx="8498078" cy="2537213"/>
              <a:chOff x="3672772" y="3451311"/>
              <a:chExt cx="8498078" cy="2537213"/>
            </a:xfrm>
          </p:grpSpPr>
          <p:sp>
            <p:nvSpPr>
              <p:cNvPr id="22" name="テキスト ボックス 21">
                <a:extLst>
                  <a:ext uri="{FF2B5EF4-FFF2-40B4-BE49-F238E27FC236}">
                    <a16:creationId xmlns:a16="http://schemas.microsoft.com/office/drawing/2014/main" id="{E79711C0-EB15-4805-96A3-0817BBB72AA7}"/>
                  </a:ext>
                </a:extLst>
              </p:cNvPr>
              <p:cNvSpPr txBox="1"/>
              <p:nvPr/>
            </p:nvSpPr>
            <p:spPr>
              <a:xfrm>
                <a:off x="3672772" y="3451311"/>
                <a:ext cx="8498078" cy="830997"/>
              </a:xfrm>
              <a:prstGeom prst="rect">
                <a:avLst/>
              </a:prstGeom>
              <a:noFill/>
            </p:spPr>
            <p:txBody>
              <a:bodyPr wrap="square" rtlCol="0">
                <a:spAutoFit/>
              </a:bodyPr>
              <a:lstStyle/>
              <a:p>
                <a:r>
                  <a:rPr lang="en-US" altLang="ja-JP" sz="1600" b="1" dirty="0" err="1"/>
                  <a:t>DataFrame</a:t>
                </a:r>
                <a:r>
                  <a:rPr lang="ja-JP" altLang="en-US" sz="1600" b="1" dirty="0"/>
                  <a:t>（</a:t>
                </a:r>
                <a:r>
                  <a:rPr lang="en-US" altLang="ja-JP" sz="1600" b="1" dirty="0"/>
                  <a:t>2</a:t>
                </a:r>
                <a:r>
                  <a:rPr kumimoji="1" lang="ja-JP" altLang="en-US" sz="1600" b="1" dirty="0"/>
                  <a:t>次元配列）</a:t>
                </a:r>
                <a:endParaRPr kumimoji="1" lang="en-US" altLang="ja-JP" sz="1600" b="1" dirty="0"/>
              </a:p>
              <a:p>
                <a:r>
                  <a:rPr lang="ja-JP" altLang="en-US" sz="1600" dirty="0"/>
                  <a:t>スプレッドシートや</a:t>
                </a:r>
                <a:r>
                  <a:rPr lang="en-US" altLang="ja-JP" sz="1600" dirty="0"/>
                  <a:t>SQL</a:t>
                </a:r>
                <a:r>
                  <a:rPr lang="ja-JP" altLang="en-US" sz="1600" dirty="0"/>
                  <a:t>のテーブルのイメージ。</a:t>
                </a:r>
                <a:br>
                  <a:rPr lang="ja-JP" altLang="en-US" sz="1600" dirty="0"/>
                </a:br>
                <a:r>
                  <a:rPr lang="en-US" altLang="ja-JP" sz="1600" dirty="0" err="1"/>
                  <a:t>DataFrame</a:t>
                </a:r>
                <a:r>
                  <a:rPr lang="ja-JP" altLang="en-US" sz="1600" dirty="0"/>
                  <a:t>は複数の列を持ち、</a:t>
                </a:r>
                <a:r>
                  <a:rPr lang="en-US" altLang="ja-JP" sz="1600" dirty="0" err="1"/>
                  <a:t>DataFrame</a:t>
                </a:r>
                <a:r>
                  <a:rPr lang="ja-JP" altLang="en-US" sz="1600" dirty="0"/>
                  <a:t>から</a:t>
                </a:r>
                <a:r>
                  <a:rPr lang="en-US" altLang="ja-JP" sz="1600" dirty="0"/>
                  <a:t>1</a:t>
                </a:r>
                <a:r>
                  <a:rPr lang="ja-JP" altLang="en-US" sz="1600" dirty="0"/>
                  <a:t>列を抽出した場合も勝手に</a:t>
                </a:r>
                <a:r>
                  <a:rPr lang="en-US" altLang="ja-JP" sz="1600" dirty="0"/>
                  <a:t>Series</a:t>
                </a:r>
                <a:r>
                  <a:rPr lang="ja-JP" altLang="en-US" sz="1600" dirty="0"/>
                  <a:t>になります。</a:t>
                </a:r>
                <a:endParaRPr kumimoji="1" lang="ja-JP" altLang="en-US" sz="1600" dirty="0"/>
              </a:p>
            </p:txBody>
          </p:sp>
          <p:grpSp>
            <p:nvGrpSpPr>
              <p:cNvPr id="9" name="グループ化 8">
                <a:extLst>
                  <a:ext uri="{FF2B5EF4-FFF2-40B4-BE49-F238E27FC236}">
                    <a16:creationId xmlns:a16="http://schemas.microsoft.com/office/drawing/2014/main" id="{42CB3A41-D8A4-4B24-8516-9C59DBB90AC8}"/>
                  </a:ext>
                </a:extLst>
              </p:cNvPr>
              <p:cNvGrpSpPr/>
              <p:nvPr/>
            </p:nvGrpSpPr>
            <p:grpSpPr>
              <a:xfrm>
                <a:off x="3672772" y="4742077"/>
                <a:ext cx="3927817" cy="1246447"/>
                <a:chOff x="8112223" y="3687712"/>
                <a:chExt cx="3927817" cy="1246447"/>
              </a:xfrm>
            </p:grpSpPr>
            <p:pic>
              <p:nvPicPr>
                <p:cNvPr id="24" name="図 23">
                  <a:extLst>
                    <a:ext uri="{FF2B5EF4-FFF2-40B4-BE49-F238E27FC236}">
                      <a16:creationId xmlns:a16="http://schemas.microsoft.com/office/drawing/2014/main" id="{5299C03C-D40F-43A2-8D7E-E28532243D99}"/>
                    </a:ext>
                  </a:extLst>
                </p:cNvPr>
                <p:cNvPicPr>
                  <a:picLocks noChangeAspect="1"/>
                </p:cNvPicPr>
                <p:nvPr/>
              </p:nvPicPr>
              <p:blipFill rotWithShape="1">
                <a:blip r:embed="rId2"/>
                <a:srcRect l="43219" t="77612" r="28784" b="5299"/>
                <a:stretch/>
              </p:blipFill>
              <p:spPr>
                <a:xfrm>
                  <a:off x="8112223" y="3687712"/>
                  <a:ext cx="3927817" cy="1102431"/>
                </a:xfrm>
                <a:prstGeom prst="rect">
                  <a:avLst/>
                </a:prstGeom>
              </p:spPr>
            </p:pic>
            <p:sp>
              <p:nvSpPr>
                <p:cNvPr id="23" name="正方形/長方形 22">
                  <a:extLst>
                    <a:ext uri="{FF2B5EF4-FFF2-40B4-BE49-F238E27FC236}">
                      <a16:creationId xmlns:a16="http://schemas.microsoft.com/office/drawing/2014/main" id="{3D29E97A-AF56-494D-8EAC-30147EC211C2}"/>
                    </a:ext>
                  </a:extLst>
                </p:cNvPr>
                <p:cNvSpPr/>
                <p:nvPr/>
              </p:nvSpPr>
              <p:spPr bwMode="auto">
                <a:xfrm>
                  <a:off x="9141898" y="3971306"/>
                  <a:ext cx="2808312" cy="962853"/>
                </a:xfrm>
                <a:prstGeom prst="rect">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400" b="0" i="0" u="none" strike="noStrike" cap="none" normalizeH="0" baseline="0" dirty="0">
                    <a:ln>
                      <a:noFill/>
                    </a:ln>
                    <a:solidFill>
                      <a:schemeClr val="tx1"/>
                    </a:solidFill>
                    <a:effectLst/>
                    <a:latin typeface="游ゴシック" panose="020B0400000000000000" pitchFamily="50" charset="-128"/>
                    <a:ea typeface="游ゴシック" panose="020B0400000000000000" pitchFamily="50" charset="-128"/>
                  </a:endParaRPr>
                </a:p>
              </p:txBody>
            </p:sp>
          </p:grpSp>
        </p:grpSp>
        <p:sp>
          <p:nvSpPr>
            <p:cNvPr id="39" name="テキスト ボックス 38">
              <a:extLst>
                <a:ext uri="{FF2B5EF4-FFF2-40B4-BE49-F238E27FC236}">
                  <a16:creationId xmlns:a16="http://schemas.microsoft.com/office/drawing/2014/main" id="{8810336C-F433-4BB6-A7F6-6E9CFF19B834}"/>
                </a:ext>
              </a:extLst>
            </p:cNvPr>
            <p:cNvSpPr txBox="1"/>
            <p:nvPr/>
          </p:nvSpPr>
          <p:spPr>
            <a:xfrm>
              <a:off x="5951984" y="5903694"/>
              <a:ext cx="648072" cy="261610"/>
            </a:xfrm>
            <a:prstGeom prst="rect">
              <a:avLst/>
            </a:prstGeom>
            <a:noFill/>
          </p:spPr>
          <p:txBody>
            <a:bodyPr wrap="square" rtlCol="0">
              <a:spAutoFit/>
            </a:bodyPr>
            <a:lstStyle/>
            <a:p>
              <a:r>
                <a:rPr kumimoji="1" lang="en-US" altLang="ja-JP" sz="1100" b="1" dirty="0">
                  <a:solidFill>
                    <a:srgbClr val="FF0000"/>
                  </a:solidFill>
                  <a:latin typeface="メイリオ" panose="020B0604030504040204" pitchFamily="50" charset="-128"/>
                  <a:ea typeface="メイリオ" panose="020B0604030504040204" pitchFamily="50" charset="-128"/>
                </a:rPr>
                <a:t>data</a:t>
              </a:r>
              <a:endParaRPr kumimoji="1" lang="ja-JP" altLang="en-US" sz="1100" b="1" dirty="0">
                <a:solidFill>
                  <a:srgbClr val="FF0000"/>
                </a:solidFill>
                <a:latin typeface="メイリオ" panose="020B0604030504040204" pitchFamily="50" charset="-128"/>
                <a:ea typeface="メイリオ" panose="020B0604030504040204" pitchFamily="50" charset="-128"/>
              </a:endParaRPr>
            </a:p>
          </p:txBody>
        </p:sp>
        <p:sp>
          <p:nvSpPr>
            <p:cNvPr id="40" name="正方形/長方形 39">
              <a:extLst>
                <a:ext uri="{FF2B5EF4-FFF2-40B4-BE49-F238E27FC236}">
                  <a16:creationId xmlns:a16="http://schemas.microsoft.com/office/drawing/2014/main" id="{F526F29D-4D19-46C6-A3E7-F2E00D7DC1AE}"/>
                </a:ext>
              </a:extLst>
            </p:cNvPr>
            <p:cNvSpPr/>
            <p:nvPr/>
          </p:nvSpPr>
          <p:spPr bwMode="auto">
            <a:xfrm>
              <a:off x="3935760" y="5140977"/>
              <a:ext cx="894814" cy="977719"/>
            </a:xfrm>
            <a:prstGeom prst="rect">
              <a:avLst/>
            </a:prstGeom>
            <a:noFill/>
            <a:ln w="28575" cap="flat" cmpd="sng" algn="ctr">
              <a:solidFill>
                <a:srgbClr val="00B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400" b="0" i="0" u="none" strike="noStrike" cap="none" normalizeH="0" baseline="0" dirty="0">
                <a:ln>
                  <a:noFill/>
                </a:ln>
                <a:solidFill>
                  <a:schemeClr val="tx1"/>
                </a:solidFill>
                <a:effectLst/>
                <a:latin typeface="游ゴシック" panose="020B0400000000000000" pitchFamily="50" charset="-128"/>
                <a:ea typeface="游ゴシック" panose="020B0400000000000000" pitchFamily="50" charset="-128"/>
              </a:endParaRPr>
            </a:p>
          </p:txBody>
        </p:sp>
        <p:sp>
          <p:nvSpPr>
            <p:cNvPr id="41" name="テキスト ボックス 40">
              <a:extLst>
                <a:ext uri="{FF2B5EF4-FFF2-40B4-BE49-F238E27FC236}">
                  <a16:creationId xmlns:a16="http://schemas.microsoft.com/office/drawing/2014/main" id="{C10796B5-0871-4234-93B8-00015661B97C}"/>
                </a:ext>
              </a:extLst>
            </p:cNvPr>
            <p:cNvSpPr txBox="1"/>
            <p:nvPr/>
          </p:nvSpPr>
          <p:spPr>
            <a:xfrm>
              <a:off x="4137441" y="5890995"/>
              <a:ext cx="648072" cy="261610"/>
            </a:xfrm>
            <a:prstGeom prst="rect">
              <a:avLst/>
            </a:prstGeom>
            <a:noFill/>
          </p:spPr>
          <p:txBody>
            <a:bodyPr wrap="square" rtlCol="0">
              <a:spAutoFit/>
            </a:bodyPr>
            <a:lstStyle/>
            <a:p>
              <a:r>
                <a:rPr kumimoji="1" lang="en-US" altLang="ja-JP" sz="1100" b="1" dirty="0">
                  <a:solidFill>
                    <a:srgbClr val="00B050"/>
                  </a:solidFill>
                  <a:latin typeface="メイリオ" panose="020B0604030504040204" pitchFamily="50" charset="-128"/>
                  <a:ea typeface="メイリオ" panose="020B0604030504040204" pitchFamily="50" charset="-128"/>
                </a:rPr>
                <a:t>index</a:t>
              </a:r>
              <a:endParaRPr kumimoji="1" lang="ja-JP" altLang="en-US" sz="1100" b="1" dirty="0">
                <a:solidFill>
                  <a:srgbClr val="00B050"/>
                </a:solidFill>
                <a:latin typeface="メイリオ" panose="020B0604030504040204" pitchFamily="50" charset="-128"/>
                <a:ea typeface="メイリオ" panose="020B0604030504040204" pitchFamily="50" charset="-128"/>
              </a:endParaRPr>
            </a:p>
          </p:txBody>
        </p:sp>
        <p:sp>
          <p:nvSpPr>
            <p:cNvPr id="45" name="正方形/長方形 44">
              <a:extLst>
                <a:ext uri="{FF2B5EF4-FFF2-40B4-BE49-F238E27FC236}">
                  <a16:creationId xmlns:a16="http://schemas.microsoft.com/office/drawing/2014/main" id="{37E75AEB-7100-4A9E-993A-3C479B91E05E}"/>
                </a:ext>
              </a:extLst>
            </p:cNvPr>
            <p:cNvSpPr/>
            <p:nvPr/>
          </p:nvSpPr>
          <p:spPr bwMode="auto">
            <a:xfrm>
              <a:off x="4871864" y="4653135"/>
              <a:ext cx="2808312" cy="473956"/>
            </a:xfrm>
            <a:prstGeom prst="rect">
              <a:avLst/>
            </a:prstGeom>
            <a:noFill/>
            <a:ln w="28575" cap="flat" cmpd="sng" algn="ctr">
              <a:solidFill>
                <a:srgbClr val="00B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400" b="0" i="0" u="none" strike="noStrike" cap="none" normalizeH="0" baseline="0" dirty="0">
                <a:ln>
                  <a:noFill/>
                </a:ln>
                <a:solidFill>
                  <a:srgbClr val="00B050"/>
                </a:solidFill>
                <a:effectLst/>
                <a:latin typeface="游ゴシック" panose="020B0400000000000000" pitchFamily="50" charset="-128"/>
                <a:ea typeface="游ゴシック" panose="020B0400000000000000" pitchFamily="50" charset="-128"/>
              </a:endParaRPr>
            </a:p>
          </p:txBody>
        </p:sp>
        <p:sp>
          <p:nvSpPr>
            <p:cNvPr id="48" name="正方形/長方形 47">
              <a:extLst>
                <a:ext uri="{FF2B5EF4-FFF2-40B4-BE49-F238E27FC236}">
                  <a16:creationId xmlns:a16="http://schemas.microsoft.com/office/drawing/2014/main" id="{4B5426F1-C08E-482B-8AC8-B09BCD807E31}"/>
                </a:ext>
              </a:extLst>
            </p:cNvPr>
            <p:cNvSpPr/>
            <p:nvPr/>
          </p:nvSpPr>
          <p:spPr bwMode="auto">
            <a:xfrm>
              <a:off x="3842190" y="4849897"/>
              <a:ext cx="1021207" cy="277194"/>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400" b="0" i="0" u="none" strike="noStrike" cap="none" normalizeH="0" baseline="0" dirty="0">
                <a:ln>
                  <a:noFill/>
                </a:ln>
                <a:solidFill>
                  <a:schemeClr val="tx1"/>
                </a:solidFill>
                <a:effectLst/>
                <a:latin typeface="游ゴシック" panose="020B0400000000000000" pitchFamily="50" charset="-128"/>
                <a:ea typeface="游ゴシック" panose="020B0400000000000000" pitchFamily="50" charset="-128"/>
              </a:endParaRPr>
            </a:p>
          </p:txBody>
        </p:sp>
        <p:sp>
          <p:nvSpPr>
            <p:cNvPr id="49" name="テキスト ボックス 48">
              <a:extLst>
                <a:ext uri="{FF2B5EF4-FFF2-40B4-BE49-F238E27FC236}">
                  <a16:creationId xmlns:a16="http://schemas.microsoft.com/office/drawing/2014/main" id="{74CB972D-701E-48E5-8650-84C5AED69413}"/>
                </a:ext>
              </a:extLst>
            </p:cNvPr>
            <p:cNvSpPr txBox="1"/>
            <p:nvPr/>
          </p:nvSpPr>
          <p:spPr>
            <a:xfrm>
              <a:off x="5879976" y="4676471"/>
              <a:ext cx="972108" cy="261610"/>
            </a:xfrm>
            <a:prstGeom prst="rect">
              <a:avLst/>
            </a:prstGeom>
            <a:noFill/>
            <a:ln>
              <a:noFill/>
            </a:ln>
          </p:spPr>
          <p:txBody>
            <a:bodyPr wrap="square" rtlCol="0">
              <a:spAutoFit/>
            </a:bodyPr>
            <a:lstStyle/>
            <a:p>
              <a:r>
                <a:rPr kumimoji="1" lang="en-US" altLang="ja-JP" sz="1100" b="1" dirty="0">
                  <a:solidFill>
                    <a:srgbClr val="00B050"/>
                  </a:solidFill>
                  <a:latin typeface="メイリオ" panose="020B0604030504040204" pitchFamily="50" charset="-128"/>
                  <a:ea typeface="メイリオ" panose="020B0604030504040204" pitchFamily="50" charset="-128"/>
                </a:rPr>
                <a:t>Colum</a:t>
              </a:r>
              <a:r>
                <a:rPr lang="en-US" altLang="ja-JP" sz="1100" b="1" dirty="0">
                  <a:solidFill>
                    <a:srgbClr val="00B050"/>
                  </a:solidFill>
                  <a:latin typeface="メイリオ" panose="020B0604030504040204" pitchFamily="50" charset="-128"/>
                  <a:ea typeface="メイリオ" panose="020B0604030504040204" pitchFamily="50" charset="-128"/>
                </a:rPr>
                <a:t>n</a:t>
              </a:r>
              <a:r>
                <a:rPr kumimoji="1" lang="en-US" altLang="ja-JP" sz="1100" b="1" dirty="0">
                  <a:solidFill>
                    <a:srgbClr val="00B050"/>
                  </a:solidFill>
                  <a:latin typeface="メイリオ" panose="020B0604030504040204" pitchFamily="50" charset="-128"/>
                  <a:ea typeface="メイリオ" panose="020B0604030504040204" pitchFamily="50" charset="-128"/>
                </a:rPr>
                <a:t>s</a:t>
              </a:r>
              <a:endParaRPr kumimoji="1" lang="ja-JP" altLang="en-US" sz="1100" b="1" dirty="0">
                <a:solidFill>
                  <a:srgbClr val="00B050"/>
                </a:solidFill>
                <a:latin typeface="メイリオ" panose="020B0604030504040204" pitchFamily="50" charset="-128"/>
                <a:ea typeface="メイリオ" panose="020B0604030504040204" pitchFamily="50" charset="-128"/>
              </a:endParaRPr>
            </a:p>
          </p:txBody>
        </p:sp>
        <p:grpSp>
          <p:nvGrpSpPr>
            <p:cNvPr id="52" name="グループ化 51">
              <a:extLst>
                <a:ext uri="{FF2B5EF4-FFF2-40B4-BE49-F238E27FC236}">
                  <a16:creationId xmlns:a16="http://schemas.microsoft.com/office/drawing/2014/main" id="{A8FB50BF-A6DB-43FE-BE6C-CA1333F4D4AF}"/>
                </a:ext>
              </a:extLst>
            </p:cNvPr>
            <p:cNvGrpSpPr/>
            <p:nvPr/>
          </p:nvGrpSpPr>
          <p:grpSpPr>
            <a:xfrm>
              <a:off x="4914025" y="5179500"/>
              <a:ext cx="864000" cy="722458"/>
              <a:chOff x="4914025" y="5179500"/>
              <a:chExt cx="864000" cy="722458"/>
            </a:xfrm>
          </p:grpSpPr>
          <p:sp>
            <p:nvSpPr>
              <p:cNvPr id="50" name="四角形: 角を丸くする 49">
                <a:extLst>
                  <a:ext uri="{FF2B5EF4-FFF2-40B4-BE49-F238E27FC236}">
                    <a16:creationId xmlns:a16="http://schemas.microsoft.com/office/drawing/2014/main" id="{59F7EEB1-1478-4C08-A187-AA700431152A}"/>
                  </a:ext>
                </a:extLst>
              </p:cNvPr>
              <p:cNvSpPr/>
              <p:nvPr/>
            </p:nvSpPr>
            <p:spPr bwMode="auto">
              <a:xfrm>
                <a:off x="4914025" y="5179500"/>
                <a:ext cx="864000" cy="722458"/>
              </a:xfrm>
              <a:prstGeom prst="roundRect">
                <a:avLst/>
              </a:prstGeom>
              <a:solidFill>
                <a:srgbClr val="F8BCB3">
                  <a:alpha val="67000"/>
                </a:srgbClr>
              </a:solid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1" lang="ja-JP" altLang="en-US" sz="1400" b="0" i="0" u="none" strike="noStrike" cap="none" normalizeH="0" baseline="0">
                    <a:ln>
                      <a:noFill/>
                    </a:ln>
                    <a:solidFill>
                      <a:schemeClr val="tx1"/>
                    </a:solidFill>
                    <a:effectLst/>
                    <a:latin typeface="游ゴシック" panose="020B0400000000000000" pitchFamily="50" charset="-128"/>
                    <a:ea typeface="游ゴシック" panose="020B0400000000000000" pitchFamily="50" charset="-128"/>
                  </a:rPr>
                  <a:t>ｖ</a:t>
                </a:r>
                <a:endParaRPr kumimoji="1" lang="ja-JP" altLang="en-US" sz="1400" b="0" i="0" u="none" strike="noStrike" cap="none" normalizeH="0" baseline="0" dirty="0">
                  <a:ln>
                    <a:noFill/>
                  </a:ln>
                  <a:solidFill>
                    <a:schemeClr val="tx1"/>
                  </a:solidFill>
                  <a:effectLst/>
                  <a:latin typeface="游ゴシック" panose="020B0400000000000000" pitchFamily="50" charset="-128"/>
                  <a:ea typeface="游ゴシック" panose="020B0400000000000000" pitchFamily="50" charset="-128"/>
                </a:endParaRPr>
              </a:p>
            </p:txBody>
          </p:sp>
          <p:sp>
            <p:nvSpPr>
              <p:cNvPr id="51" name="テキスト ボックス 50">
                <a:extLst>
                  <a:ext uri="{FF2B5EF4-FFF2-40B4-BE49-F238E27FC236}">
                    <a16:creationId xmlns:a16="http://schemas.microsoft.com/office/drawing/2014/main" id="{8237EDCE-E07A-4B43-ABCA-F479C0696018}"/>
                  </a:ext>
                </a:extLst>
              </p:cNvPr>
              <p:cNvSpPr txBox="1"/>
              <p:nvPr/>
            </p:nvSpPr>
            <p:spPr>
              <a:xfrm rot="16200000">
                <a:off x="4807485" y="5399639"/>
                <a:ext cx="654618" cy="261610"/>
              </a:xfrm>
              <a:prstGeom prst="rect">
                <a:avLst/>
              </a:prstGeom>
              <a:noFill/>
            </p:spPr>
            <p:txBody>
              <a:bodyPr wrap="square" rtlCol="0">
                <a:spAutoFit/>
              </a:bodyPr>
              <a:lstStyle/>
              <a:p>
                <a:r>
                  <a:rPr kumimoji="1" lang="en-US" altLang="ja-JP" sz="1100" b="1" dirty="0">
                    <a:latin typeface="メイリオ" panose="020B0604030504040204" pitchFamily="50" charset="-128"/>
                    <a:ea typeface="メイリオ" panose="020B0604030504040204" pitchFamily="50" charset="-128"/>
                  </a:rPr>
                  <a:t>Series</a:t>
                </a:r>
                <a:endParaRPr kumimoji="1" lang="ja-JP" altLang="en-US" sz="1100" b="1" dirty="0">
                  <a:latin typeface="メイリオ" panose="020B0604030504040204" pitchFamily="50" charset="-128"/>
                  <a:ea typeface="メイリオ" panose="020B0604030504040204" pitchFamily="50" charset="-128"/>
                </a:endParaRPr>
              </a:p>
            </p:txBody>
          </p:sp>
        </p:grpSp>
        <p:grpSp>
          <p:nvGrpSpPr>
            <p:cNvPr id="53" name="グループ化 52">
              <a:extLst>
                <a:ext uri="{FF2B5EF4-FFF2-40B4-BE49-F238E27FC236}">
                  <a16:creationId xmlns:a16="http://schemas.microsoft.com/office/drawing/2014/main" id="{757A207B-50DD-4448-84B5-EFFBECC80ED2}"/>
                </a:ext>
              </a:extLst>
            </p:cNvPr>
            <p:cNvGrpSpPr/>
            <p:nvPr/>
          </p:nvGrpSpPr>
          <p:grpSpPr>
            <a:xfrm>
              <a:off x="5841836" y="5184487"/>
              <a:ext cx="864000" cy="722458"/>
              <a:chOff x="4914025" y="5179500"/>
              <a:chExt cx="864000" cy="722458"/>
            </a:xfrm>
          </p:grpSpPr>
          <p:sp>
            <p:nvSpPr>
              <p:cNvPr id="54" name="四角形: 角を丸くする 53">
                <a:extLst>
                  <a:ext uri="{FF2B5EF4-FFF2-40B4-BE49-F238E27FC236}">
                    <a16:creationId xmlns:a16="http://schemas.microsoft.com/office/drawing/2014/main" id="{6332CD2C-4DA1-4331-95E2-7C12C0E076DF}"/>
                  </a:ext>
                </a:extLst>
              </p:cNvPr>
              <p:cNvSpPr/>
              <p:nvPr/>
            </p:nvSpPr>
            <p:spPr bwMode="auto">
              <a:xfrm>
                <a:off x="4914025" y="5179500"/>
                <a:ext cx="864000" cy="722458"/>
              </a:xfrm>
              <a:prstGeom prst="roundRect">
                <a:avLst/>
              </a:prstGeom>
              <a:solidFill>
                <a:srgbClr val="F8BCB3">
                  <a:alpha val="67000"/>
                </a:srgbClr>
              </a:solid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400" b="0" i="0" u="none" strike="noStrike" cap="none" normalizeH="0" baseline="0" dirty="0">
                  <a:ln>
                    <a:noFill/>
                  </a:ln>
                  <a:solidFill>
                    <a:schemeClr val="tx1"/>
                  </a:solidFill>
                  <a:effectLst/>
                  <a:latin typeface="游ゴシック" panose="020B0400000000000000" pitchFamily="50" charset="-128"/>
                  <a:ea typeface="游ゴシック" panose="020B0400000000000000" pitchFamily="50" charset="-128"/>
                </a:endParaRPr>
              </a:p>
            </p:txBody>
          </p:sp>
          <p:sp>
            <p:nvSpPr>
              <p:cNvPr id="55" name="テキスト ボックス 54">
                <a:extLst>
                  <a:ext uri="{FF2B5EF4-FFF2-40B4-BE49-F238E27FC236}">
                    <a16:creationId xmlns:a16="http://schemas.microsoft.com/office/drawing/2014/main" id="{6415B4DB-F52C-411C-9490-4F5D5873499C}"/>
                  </a:ext>
                </a:extLst>
              </p:cNvPr>
              <p:cNvSpPr txBox="1"/>
              <p:nvPr/>
            </p:nvSpPr>
            <p:spPr>
              <a:xfrm rot="16200000">
                <a:off x="4807485" y="5399639"/>
                <a:ext cx="654618" cy="261610"/>
              </a:xfrm>
              <a:prstGeom prst="rect">
                <a:avLst/>
              </a:prstGeom>
              <a:noFill/>
            </p:spPr>
            <p:txBody>
              <a:bodyPr wrap="square" rtlCol="0">
                <a:spAutoFit/>
              </a:bodyPr>
              <a:lstStyle/>
              <a:p>
                <a:r>
                  <a:rPr kumimoji="1" lang="en-US" altLang="ja-JP" sz="1100" b="1" dirty="0">
                    <a:latin typeface="メイリオ" panose="020B0604030504040204" pitchFamily="50" charset="-128"/>
                    <a:ea typeface="メイリオ" panose="020B0604030504040204" pitchFamily="50" charset="-128"/>
                  </a:rPr>
                  <a:t>Series</a:t>
                </a:r>
                <a:endParaRPr kumimoji="1" lang="ja-JP" altLang="en-US" sz="1100" b="1" dirty="0">
                  <a:latin typeface="メイリオ" panose="020B0604030504040204" pitchFamily="50" charset="-128"/>
                  <a:ea typeface="メイリオ" panose="020B0604030504040204" pitchFamily="50" charset="-128"/>
                </a:endParaRPr>
              </a:p>
            </p:txBody>
          </p:sp>
        </p:grpSp>
        <p:grpSp>
          <p:nvGrpSpPr>
            <p:cNvPr id="56" name="グループ化 55">
              <a:extLst>
                <a:ext uri="{FF2B5EF4-FFF2-40B4-BE49-F238E27FC236}">
                  <a16:creationId xmlns:a16="http://schemas.microsoft.com/office/drawing/2014/main" id="{3F7A8E86-8501-442C-A367-05BD61C812AA}"/>
                </a:ext>
              </a:extLst>
            </p:cNvPr>
            <p:cNvGrpSpPr/>
            <p:nvPr/>
          </p:nvGrpSpPr>
          <p:grpSpPr>
            <a:xfrm>
              <a:off x="6777940" y="5182593"/>
              <a:ext cx="864000" cy="722458"/>
              <a:chOff x="4914025" y="5179500"/>
              <a:chExt cx="864000" cy="722458"/>
            </a:xfrm>
          </p:grpSpPr>
          <p:sp>
            <p:nvSpPr>
              <p:cNvPr id="57" name="四角形: 角を丸くする 56">
                <a:extLst>
                  <a:ext uri="{FF2B5EF4-FFF2-40B4-BE49-F238E27FC236}">
                    <a16:creationId xmlns:a16="http://schemas.microsoft.com/office/drawing/2014/main" id="{C3C74EA4-B1F1-4DD3-BEFA-0076F0E139C3}"/>
                  </a:ext>
                </a:extLst>
              </p:cNvPr>
              <p:cNvSpPr/>
              <p:nvPr/>
            </p:nvSpPr>
            <p:spPr bwMode="auto">
              <a:xfrm>
                <a:off x="4914025" y="5179500"/>
                <a:ext cx="864000" cy="722458"/>
              </a:xfrm>
              <a:prstGeom prst="roundRect">
                <a:avLst/>
              </a:prstGeom>
              <a:solidFill>
                <a:srgbClr val="F8BCB3">
                  <a:alpha val="67000"/>
                </a:srgbClr>
              </a:solid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400" b="0" i="0" u="none" strike="noStrike" cap="none" normalizeH="0" baseline="0" dirty="0">
                  <a:ln>
                    <a:noFill/>
                  </a:ln>
                  <a:solidFill>
                    <a:schemeClr val="tx1"/>
                  </a:solidFill>
                  <a:effectLst/>
                  <a:latin typeface="游ゴシック" panose="020B0400000000000000" pitchFamily="50" charset="-128"/>
                  <a:ea typeface="游ゴシック" panose="020B0400000000000000" pitchFamily="50" charset="-128"/>
                </a:endParaRPr>
              </a:p>
            </p:txBody>
          </p:sp>
          <p:sp>
            <p:nvSpPr>
              <p:cNvPr id="58" name="テキスト ボックス 57">
                <a:extLst>
                  <a:ext uri="{FF2B5EF4-FFF2-40B4-BE49-F238E27FC236}">
                    <a16:creationId xmlns:a16="http://schemas.microsoft.com/office/drawing/2014/main" id="{14251E34-58BB-41C6-8181-D60DD4E301E4}"/>
                  </a:ext>
                </a:extLst>
              </p:cNvPr>
              <p:cNvSpPr txBox="1"/>
              <p:nvPr/>
            </p:nvSpPr>
            <p:spPr>
              <a:xfrm rot="16200000">
                <a:off x="4807485" y="5399639"/>
                <a:ext cx="654618" cy="261610"/>
              </a:xfrm>
              <a:prstGeom prst="rect">
                <a:avLst/>
              </a:prstGeom>
              <a:noFill/>
            </p:spPr>
            <p:txBody>
              <a:bodyPr wrap="square" rtlCol="0">
                <a:spAutoFit/>
              </a:bodyPr>
              <a:lstStyle/>
              <a:p>
                <a:r>
                  <a:rPr kumimoji="1" lang="en-US" altLang="ja-JP" sz="1100" b="1" dirty="0">
                    <a:latin typeface="メイリオ" panose="020B0604030504040204" pitchFamily="50" charset="-128"/>
                    <a:ea typeface="メイリオ" panose="020B0604030504040204" pitchFamily="50" charset="-128"/>
                  </a:rPr>
                  <a:t>Series</a:t>
                </a:r>
                <a:endParaRPr kumimoji="1" lang="ja-JP" altLang="en-US" sz="1100" b="1" dirty="0">
                  <a:latin typeface="メイリオ" panose="020B0604030504040204" pitchFamily="50" charset="-128"/>
                  <a:ea typeface="メイリオ" panose="020B0604030504040204" pitchFamily="50" charset="-128"/>
                </a:endParaRPr>
              </a:p>
            </p:txBody>
          </p:sp>
        </p:grpSp>
      </p:grpSp>
      <p:pic>
        <p:nvPicPr>
          <p:cNvPr id="59" name="図 58">
            <a:extLst>
              <a:ext uri="{FF2B5EF4-FFF2-40B4-BE49-F238E27FC236}">
                <a16:creationId xmlns:a16="http://schemas.microsoft.com/office/drawing/2014/main" id="{7E928519-1E33-4597-A743-F93A1A441767}"/>
              </a:ext>
            </a:extLst>
          </p:cNvPr>
          <p:cNvPicPr>
            <a:picLocks noChangeAspect="1"/>
          </p:cNvPicPr>
          <p:nvPr/>
        </p:nvPicPr>
        <p:blipFill rotWithShape="1">
          <a:blip r:embed="rId2"/>
          <a:srcRect l="20453" t="33549" r="19879" b="38735"/>
          <a:stretch/>
        </p:blipFill>
        <p:spPr>
          <a:xfrm>
            <a:off x="526490" y="1594292"/>
            <a:ext cx="8809870" cy="1881702"/>
          </a:xfrm>
          <a:prstGeom prst="rect">
            <a:avLst/>
          </a:prstGeom>
        </p:spPr>
      </p:pic>
      <p:sp>
        <p:nvSpPr>
          <p:cNvPr id="61" name="テキスト ボックス 60">
            <a:extLst>
              <a:ext uri="{FF2B5EF4-FFF2-40B4-BE49-F238E27FC236}">
                <a16:creationId xmlns:a16="http://schemas.microsoft.com/office/drawing/2014/main" id="{3A4E6E63-F73A-4656-B004-3B18F73B26BA}"/>
              </a:ext>
            </a:extLst>
          </p:cNvPr>
          <p:cNvSpPr txBox="1"/>
          <p:nvPr/>
        </p:nvSpPr>
        <p:spPr>
          <a:xfrm>
            <a:off x="7320136" y="5085184"/>
            <a:ext cx="4537638" cy="1046440"/>
          </a:xfrm>
          <a:prstGeom prst="rect">
            <a:avLst/>
          </a:prstGeom>
          <a:noFill/>
        </p:spPr>
        <p:txBody>
          <a:bodyPr wrap="square" rtlCol="0">
            <a:spAutoFit/>
          </a:bodyPr>
          <a:lstStyle/>
          <a:p>
            <a:r>
              <a:rPr lang="en-US" altLang="ja-JP" sz="1400" b="1" dirty="0">
                <a:latin typeface="メイリオ" panose="020B0604030504040204" pitchFamily="50" charset="-128"/>
                <a:ea typeface="メイリオ" panose="020B0604030504040204" pitchFamily="50" charset="-128"/>
              </a:rPr>
              <a:t>【</a:t>
            </a:r>
            <a:r>
              <a:rPr lang="en-US" altLang="ja-JP" sz="1400" b="1" dirty="0" err="1">
                <a:latin typeface="メイリオ" panose="020B0604030504040204" pitchFamily="50" charset="-128"/>
                <a:ea typeface="メイリオ" panose="020B0604030504040204" pitchFamily="50" charset="-128"/>
              </a:rPr>
              <a:t>DataFrame</a:t>
            </a:r>
            <a:r>
              <a:rPr lang="ja-JP" altLang="en-US" sz="1400" b="1" dirty="0">
                <a:latin typeface="メイリオ" panose="020B0604030504040204" pitchFamily="50" charset="-128"/>
                <a:ea typeface="メイリオ" panose="020B0604030504040204" pitchFamily="50" charset="-128"/>
              </a:rPr>
              <a:t>（</a:t>
            </a:r>
            <a:r>
              <a:rPr lang="en-US" altLang="ja-JP" sz="1400" b="1" dirty="0">
                <a:latin typeface="メイリオ" panose="020B0604030504040204" pitchFamily="50" charset="-128"/>
                <a:ea typeface="メイリオ" panose="020B0604030504040204" pitchFamily="50" charset="-128"/>
              </a:rPr>
              <a:t>DF</a:t>
            </a:r>
            <a:r>
              <a:rPr lang="ja-JP" altLang="en-US" sz="1400" b="1" dirty="0">
                <a:latin typeface="メイリオ" panose="020B0604030504040204" pitchFamily="50" charset="-128"/>
                <a:ea typeface="メイリオ" panose="020B0604030504040204" pitchFamily="50" charset="-128"/>
              </a:rPr>
              <a:t>）の構造</a:t>
            </a:r>
            <a:r>
              <a:rPr lang="en-US" altLang="ja-JP" sz="1400" b="1" dirty="0">
                <a:latin typeface="メイリオ" panose="020B0604030504040204" pitchFamily="50" charset="-128"/>
                <a:ea typeface="メイリオ" panose="020B0604030504040204" pitchFamily="50" charset="-128"/>
              </a:rPr>
              <a:t>】</a:t>
            </a:r>
            <a:endParaRPr lang="ja-JP" altLang="en-US" sz="1400" b="1" dirty="0">
              <a:latin typeface="メイリオ" panose="020B0604030504040204" pitchFamily="50" charset="-128"/>
              <a:ea typeface="メイリオ" panose="020B0604030504040204" pitchFamily="50" charset="-128"/>
            </a:endParaRPr>
          </a:p>
          <a:p>
            <a:endParaRPr kumimoji="1" lang="en-US" altLang="ja-JP" sz="1200" dirty="0">
              <a:latin typeface="メイリオ" panose="020B0604030504040204" pitchFamily="50" charset="-128"/>
              <a:ea typeface="メイリオ" panose="020B0604030504040204" pitchFamily="50" charset="-128"/>
            </a:endParaRPr>
          </a:p>
          <a:p>
            <a:r>
              <a:rPr kumimoji="1" lang="ja-JP" altLang="en-US" sz="1200" dirty="0">
                <a:latin typeface="メイリオ" panose="020B0604030504040204" pitchFamily="50" charset="-128"/>
                <a:ea typeface="メイリオ" panose="020B0604030504040204" pitchFamily="50" charset="-128"/>
              </a:rPr>
              <a:t>・</a:t>
            </a:r>
            <a:r>
              <a:rPr kumimoji="1" lang="en-US" altLang="ja-JP" sz="1200" b="1" dirty="0">
                <a:solidFill>
                  <a:srgbClr val="00B050"/>
                </a:solidFill>
                <a:latin typeface="メイリオ" panose="020B0604030504040204" pitchFamily="50" charset="-128"/>
                <a:ea typeface="メイリオ" panose="020B0604030504040204" pitchFamily="50" charset="-128"/>
              </a:rPr>
              <a:t>Index</a:t>
            </a:r>
            <a:r>
              <a:rPr lang="en-US" altLang="ja-JP" sz="1200" dirty="0">
                <a:latin typeface="メイリオ" panose="020B0604030504040204" pitchFamily="50" charset="-128"/>
                <a:ea typeface="メイリオ" panose="020B0604030504040204" pitchFamily="50" charset="-128"/>
              </a:rPr>
              <a:t>	</a:t>
            </a:r>
            <a:r>
              <a:rPr kumimoji="1" lang="ja-JP" altLang="en-US" sz="1200" dirty="0">
                <a:latin typeface="メイリオ" panose="020B0604030504040204" pitchFamily="50" charset="-128"/>
                <a:ea typeface="メイリオ" panose="020B0604030504040204" pitchFamily="50" charset="-128"/>
              </a:rPr>
              <a:t>：</a:t>
            </a:r>
            <a:r>
              <a:rPr kumimoji="1" lang="en-US" altLang="ja-JP" sz="1200" dirty="0">
                <a:latin typeface="メイリオ" panose="020B0604030504040204" pitchFamily="50" charset="-128"/>
                <a:ea typeface="メイリオ" panose="020B0604030504040204" pitchFamily="50" charset="-128"/>
              </a:rPr>
              <a:t>DF</a:t>
            </a:r>
            <a:r>
              <a:rPr kumimoji="1" lang="ja-JP" altLang="en-US" sz="1200" dirty="0">
                <a:latin typeface="メイリオ" panose="020B0604030504040204" pitchFamily="50" charset="-128"/>
                <a:ea typeface="メイリオ" panose="020B0604030504040204" pitchFamily="50" charset="-128"/>
              </a:rPr>
              <a:t>左端列、</a:t>
            </a:r>
            <a:r>
              <a:rPr kumimoji="1" lang="en-US" altLang="ja-JP" sz="1200" dirty="0">
                <a:latin typeface="メイリオ" panose="020B0604030504040204" pitchFamily="50" charset="-128"/>
                <a:ea typeface="メイリオ" panose="020B0604030504040204" pitchFamily="50" charset="-128"/>
              </a:rPr>
              <a:t>index(</a:t>
            </a:r>
            <a:r>
              <a:rPr kumimoji="1" lang="ja-JP" altLang="en-US" sz="1200" dirty="0">
                <a:latin typeface="メイリオ" panose="020B0604030504040204" pitchFamily="50" charset="-128"/>
                <a:ea typeface="メイリオ" panose="020B0604030504040204" pitchFamily="50" charset="-128"/>
              </a:rPr>
              <a:t>行番号</a:t>
            </a:r>
            <a:r>
              <a:rPr kumimoji="1" lang="en-US" altLang="ja-JP" sz="1200" dirty="0">
                <a:latin typeface="メイリオ" panose="020B0604030504040204" pitchFamily="50" charset="-128"/>
                <a:ea typeface="メイリオ" panose="020B0604030504040204" pitchFamily="50" charset="-128"/>
              </a:rPr>
              <a:t>)</a:t>
            </a:r>
            <a:r>
              <a:rPr kumimoji="1" lang="ja-JP" altLang="en-US" sz="1200" dirty="0">
                <a:latin typeface="メイリオ" panose="020B0604030504040204" pitchFamily="50" charset="-128"/>
                <a:ea typeface="メイリオ" panose="020B0604030504040204" pitchFamily="50" charset="-128"/>
              </a:rPr>
              <a:t>情報を保有</a:t>
            </a:r>
            <a:endParaRPr kumimoji="1" lang="en-US" altLang="ja-JP" sz="1200" dirty="0">
              <a:latin typeface="メイリオ" panose="020B0604030504040204" pitchFamily="50" charset="-128"/>
              <a:ea typeface="メイリオ" panose="020B0604030504040204" pitchFamily="50" charset="-128"/>
            </a:endParaRPr>
          </a:p>
          <a:p>
            <a:r>
              <a:rPr lang="ja-JP" altLang="en-US" sz="1200" dirty="0">
                <a:latin typeface="メイリオ" panose="020B0604030504040204" pitchFamily="50" charset="-128"/>
                <a:ea typeface="メイリオ" panose="020B0604030504040204" pitchFamily="50" charset="-128"/>
              </a:rPr>
              <a:t>・</a:t>
            </a:r>
            <a:r>
              <a:rPr lang="en-US" altLang="ja-JP" sz="1200" b="1" dirty="0">
                <a:solidFill>
                  <a:srgbClr val="00B050"/>
                </a:solidFill>
                <a:latin typeface="メイリオ" panose="020B0604030504040204" pitchFamily="50" charset="-128"/>
                <a:ea typeface="メイリオ" panose="020B0604030504040204" pitchFamily="50" charset="-128"/>
              </a:rPr>
              <a:t>columns</a:t>
            </a:r>
            <a:r>
              <a:rPr lang="en-US" altLang="ja-JP" sz="1200" dirty="0">
                <a:solidFill>
                  <a:srgbClr val="00B050"/>
                </a:solidFill>
                <a:latin typeface="メイリオ" panose="020B0604030504040204" pitchFamily="50" charset="-128"/>
                <a:ea typeface="メイリオ" panose="020B0604030504040204" pitchFamily="50" charset="-128"/>
              </a:rPr>
              <a:t>	</a:t>
            </a:r>
            <a:r>
              <a:rPr lang="ja-JP" altLang="en-US" sz="1200" dirty="0">
                <a:latin typeface="メイリオ" panose="020B0604030504040204" pitchFamily="50" charset="-128"/>
                <a:ea typeface="メイリオ" panose="020B0604030504040204" pitchFamily="50" charset="-128"/>
              </a:rPr>
              <a:t>：</a:t>
            </a:r>
            <a:r>
              <a:rPr lang="en-US" altLang="ja-JP" sz="1200" dirty="0">
                <a:latin typeface="メイリオ" panose="020B0604030504040204" pitchFamily="50" charset="-128"/>
                <a:ea typeface="メイリオ" panose="020B0604030504040204" pitchFamily="50" charset="-128"/>
              </a:rPr>
              <a:t> DF</a:t>
            </a:r>
            <a:r>
              <a:rPr lang="ja-JP" altLang="en-US" sz="1200" dirty="0">
                <a:latin typeface="メイリオ" panose="020B0604030504040204" pitchFamily="50" charset="-128"/>
                <a:ea typeface="メイリオ" panose="020B0604030504040204" pitchFamily="50" charset="-128"/>
              </a:rPr>
              <a:t>上端列、</a:t>
            </a:r>
            <a:r>
              <a:rPr lang="en-US" altLang="ja-JP" sz="1200" dirty="0">
                <a:latin typeface="メイリオ" panose="020B0604030504040204" pitchFamily="50" charset="-128"/>
                <a:ea typeface="メイリオ" panose="020B0604030504040204" pitchFamily="50" charset="-128"/>
              </a:rPr>
              <a:t>columns(</a:t>
            </a:r>
            <a:r>
              <a:rPr lang="ja-JP" altLang="en-US" sz="1200" dirty="0">
                <a:latin typeface="メイリオ" panose="020B0604030504040204" pitchFamily="50" charset="-128"/>
                <a:ea typeface="メイリオ" panose="020B0604030504040204" pitchFamily="50" charset="-128"/>
              </a:rPr>
              <a:t>列名</a:t>
            </a:r>
            <a:r>
              <a:rPr lang="en-US" altLang="ja-JP" sz="1200" dirty="0">
                <a:latin typeface="メイリオ" panose="020B0604030504040204" pitchFamily="50" charset="-128"/>
                <a:ea typeface="メイリオ" panose="020B0604030504040204" pitchFamily="50" charset="-128"/>
              </a:rPr>
              <a:t>/</a:t>
            </a:r>
            <a:r>
              <a:rPr lang="ja-JP" altLang="en-US" sz="1200" dirty="0">
                <a:latin typeface="メイリオ" panose="020B0604030504040204" pitchFamily="50" charset="-128"/>
                <a:ea typeface="メイリオ" panose="020B0604030504040204" pitchFamily="50" charset="-128"/>
              </a:rPr>
              <a:t>列番号</a:t>
            </a:r>
            <a:r>
              <a:rPr lang="en-US" altLang="ja-JP" sz="1200" dirty="0">
                <a:latin typeface="メイリオ" panose="020B0604030504040204" pitchFamily="50" charset="-128"/>
                <a:ea typeface="メイリオ" panose="020B0604030504040204" pitchFamily="50" charset="-128"/>
              </a:rPr>
              <a:t>)</a:t>
            </a:r>
            <a:r>
              <a:rPr lang="ja-JP" altLang="en-US" sz="1200" dirty="0">
                <a:latin typeface="メイリオ" panose="020B0604030504040204" pitchFamily="50" charset="-128"/>
                <a:ea typeface="メイリオ" panose="020B0604030504040204" pitchFamily="50" charset="-128"/>
              </a:rPr>
              <a:t>情報を保有</a:t>
            </a:r>
            <a:endParaRPr lang="en-US" altLang="ja-JP" sz="1200" dirty="0">
              <a:latin typeface="メイリオ" panose="020B0604030504040204" pitchFamily="50" charset="-128"/>
              <a:ea typeface="メイリオ" panose="020B0604030504040204" pitchFamily="50" charset="-128"/>
            </a:endParaRPr>
          </a:p>
          <a:p>
            <a:r>
              <a:rPr lang="ja-JP" altLang="en-US" sz="1200" dirty="0">
                <a:latin typeface="メイリオ" panose="020B0604030504040204" pitchFamily="50" charset="-128"/>
                <a:ea typeface="メイリオ" panose="020B0604030504040204" pitchFamily="50" charset="-128"/>
              </a:rPr>
              <a:t>・</a:t>
            </a:r>
            <a:r>
              <a:rPr lang="en-US" altLang="ja-JP" sz="1200" b="1" dirty="0">
                <a:solidFill>
                  <a:srgbClr val="FF0000"/>
                </a:solidFill>
                <a:latin typeface="メイリオ" panose="020B0604030504040204" pitchFamily="50" charset="-128"/>
                <a:ea typeface="メイリオ" panose="020B0604030504040204" pitchFamily="50" charset="-128"/>
              </a:rPr>
              <a:t>data</a:t>
            </a:r>
            <a:r>
              <a:rPr lang="en-US" altLang="ja-JP" sz="1200" dirty="0">
                <a:latin typeface="メイリオ" panose="020B0604030504040204" pitchFamily="50" charset="-128"/>
                <a:ea typeface="メイリオ" panose="020B0604030504040204" pitchFamily="50" charset="-128"/>
              </a:rPr>
              <a:t>	</a:t>
            </a:r>
            <a:r>
              <a:rPr lang="ja-JP" altLang="en-US" sz="1200" dirty="0">
                <a:latin typeface="メイリオ" panose="020B0604030504040204" pitchFamily="50" charset="-128"/>
                <a:ea typeface="メイリオ" panose="020B0604030504040204" pitchFamily="50" charset="-128"/>
              </a:rPr>
              <a:t>：データの値、各列ごとに</a:t>
            </a:r>
            <a:r>
              <a:rPr lang="en-US" altLang="ja-JP" sz="1200" dirty="0">
                <a:latin typeface="メイリオ" panose="020B0604030504040204" pitchFamily="50" charset="-128"/>
                <a:ea typeface="メイリオ" panose="020B0604030504040204" pitchFamily="50" charset="-128"/>
              </a:rPr>
              <a:t>Series</a:t>
            </a:r>
            <a:r>
              <a:rPr lang="ja-JP" altLang="en-US" sz="1200" dirty="0">
                <a:latin typeface="メイリオ" panose="020B0604030504040204" pitchFamily="50" charset="-128"/>
                <a:ea typeface="メイリオ" panose="020B0604030504040204" pitchFamily="50" charset="-128"/>
              </a:rPr>
              <a:t>で保有</a:t>
            </a:r>
            <a:endParaRPr lang="en-US" altLang="ja-JP" sz="1200" dirty="0">
              <a:latin typeface="メイリオ" panose="020B0604030504040204" pitchFamily="50" charset="-128"/>
              <a:ea typeface="メイリオ" panose="020B0604030504040204" pitchFamily="50" charset="-128"/>
            </a:endParaRPr>
          </a:p>
        </p:txBody>
      </p:sp>
      <p:sp>
        <p:nvSpPr>
          <p:cNvPr id="64" name="四角形: 角を丸くする 63">
            <a:extLst>
              <a:ext uri="{FF2B5EF4-FFF2-40B4-BE49-F238E27FC236}">
                <a16:creationId xmlns:a16="http://schemas.microsoft.com/office/drawing/2014/main" id="{F0202466-F05C-4722-A304-99C244AF689C}"/>
              </a:ext>
            </a:extLst>
          </p:cNvPr>
          <p:cNvSpPr/>
          <p:nvPr/>
        </p:nvSpPr>
        <p:spPr bwMode="auto">
          <a:xfrm>
            <a:off x="1775712" y="5203134"/>
            <a:ext cx="899753" cy="722458"/>
          </a:xfrm>
          <a:prstGeom prst="roundRect">
            <a:avLst/>
          </a:prstGeom>
          <a:solidFill>
            <a:srgbClr val="F8BCB3">
              <a:alpha val="67000"/>
            </a:srgbClr>
          </a:solid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400" b="0" i="0" u="none" strike="noStrike" cap="none" normalizeH="0" baseline="0" dirty="0">
              <a:ln>
                <a:noFill/>
              </a:ln>
              <a:solidFill>
                <a:schemeClr val="tx1"/>
              </a:solidFill>
              <a:effectLst/>
              <a:latin typeface="游ゴシック" panose="020B0400000000000000" pitchFamily="50" charset="-128"/>
              <a:ea typeface="游ゴシック" panose="020B0400000000000000" pitchFamily="50" charset="-128"/>
            </a:endParaRPr>
          </a:p>
        </p:txBody>
      </p:sp>
      <p:sp>
        <p:nvSpPr>
          <p:cNvPr id="65" name="テキスト ボックス 64">
            <a:extLst>
              <a:ext uri="{FF2B5EF4-FFF2-40B4-BE49-F238E27FC236}">
                <a16:creationId xmlns:a16="http://schemas.microsoft.com/office/drawing/2014/main" id="{40AC5BA6-8CC5-4758-9CAA-A1D96FA2F47A}"/>
              </a:ext>
            </a:extLst>
          </p:cNvPr>
          <p:cNvSpPr txBox="1"/>
          <p:nvPr/>
        </p:nvSpPr>
        <p:spPr>
          <a:xfrm rot="16200000">
            <a:off x="1639066" y="5407732"/>
            <a:ext cx="654618" cy="261610"/>
          </a:xfrm>
          <a:prstGeom prst="rect">
            <a:avLst/>
          </a:prstGeom>
          <a:noFill/>
        </p:spPr>
        <p:txBody>
          <a:bodyPr wrap="square" rtlCol="0">
            <a:spAutoFit/>
          </a:bodyPr>
          <a:lstStyle/>
          <a:p>
            <a:r>
              <a:rPr kumimoji="1" lang="en-US" altLang="ja-JP" sz="1100" b="1" dirty="0">
                <a:latin typeface="メイリオ" panose="020B0604030504040204" pitchFamily="50" charset="-128"/>
                <a:ea typeface="メイリオ" panose="020B0604030504040204" pitchFamily="50" charset="-128"/>
              </a:rPr>
              <a:t>Series</a:t>
            </a:r>
            <a:endParaRPr kumimoji="1" lang="ja-JP" altLang="en-US" sz="1100" b="1"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3318648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5062813-3967-4ACE-B13B-057817703CFE}"/>
              </a:ext>
            </a:extLst>
          </p:cNvPr>
          <p:cNvSpPr>
            <a:spLocks noGrp="1"/>
          </p:cNvSpPr>
          <p:nvPr>
            <p:ph type="title"/>
          </p:nvPr>
        </p:nvSpPr>
        <p:spPr/>
        <p:txBody>
          <a:bodyPr/>
          <a:lstStyle/>
          <a:p>
            <a:r>
              <a:rPr lang="en-US" altLang="ja-JP" dirty="0">
                <a:latin typeface="メイリオ" panose="020B0604030504040204" pitchFamily="50" charset="-128"/>
                <a:ea typeface="メイリオ" panose="020B0604030504040204" pitchFamily="50" charset="-128"/>
              </a:rPr>
              <a:t>2. Python</a:t>
            </a:r>
            <a:r>
              <a:rPr lang="ja-JP" altLang="en-US" dirty="0">
                <a:latin typeface="メイリオ" panose="020B0604030504040204" pitchFamily="50" charset="-128"/>
                <a:ea typeface="メイリオ" panose="020B0604030504040204" pitchFamily="50" charset="-128"/>
              </a:rPr>
              <a:t>データ加工</a:t>
            </a:r>
            <a:endParaRPr kumimoji="1" lang="ja-JP" altLang="en-US" dirty="0"/>
          </a:p>
        </p:txBody>
      </p:sp>
      <p:grpSp>
        <p:nvGrpSpPr>
          <p:cNvPr id="33" name="グループ化 32">
            <a:extLst>
              <a:ext uri="{FF2B5EF4-FFF2-40B4-BE49-F238E27FC236}">
                <a16:creationId xmlns:a16="http://schemas.microsoft.com/office/drawing/2014/main" id="{AFE5E68D-25ED-4E2A-AAE5-EEF735880CCF}"/>
              </a:ext>
            </a:extLst>
          </p:cNvPr>
          <p:cNvGrpSpPr/>
          <p:nvPr/>
        </p:nvGrpSpPr>
        <p:grpSpPr>
          <a:xfrm>
            <a:off x="479376" y="956042"/>
            <a:ext cx="8928992" cy="384721"/>
            <a:chOff x="417821" y="939885"/>
            <a:chExt cx="10225136" cy="328876"/>
          </a:xfrm>
        </p:grpSpPr>
        <p:sp>
          <p:nvSpPr>
            <p:cNvPr id="34" name="テキスト ボックス 33">
              <a:extLst>
                <a:ext uri="{FF2B5EF4-FFF2-40B4-BE49-F238E27FC236}">
                  <a16:creationId xmlns:a16="http://schemas.microsoft.com/office/drawing/2014/main" id="{2B86E723-864E-4CCC-B30A-F80F2B1B62C7}"/>
                </a:ext>
              </a:extLst>
            </p:cNvPr>
            <p:cNvSpPr txBox="1"/>
            <p:nvPr/>
          </p:nvSpPr>
          <p:spPr>
            <a:xfrm>
              <a:off x="417821" y="939885"/>
              <a:ext cx="10225136" cy="328876"/>
            </a:xfrm>
            <a:prstGeom prst="rect">
              <a:avLst/>
            </a:prstGeom>
            <a:noFill/>
          </p:spPr>
          <p:txBody>
            <a:bodyPr wrap="square" rtlCol="0">
              <a:spAutoFit/>
            </a:bodyPr>
            <a:lstStyle/>
            <a:p>
              <a:r>
                <a:rPr lang="en-US" altLang="ja-JP" sz="1900" b="1" dirty="0">
                  <a:latin typeface="メイリオ" panose="020B0604030504040204" pitchFamily="50" charset="-128"/>
                  <a:ea typeface="メイリオ" panose="020B0604030504040204" pitchFamily="50" charset="-128"/>
                </a:rPr>
                <a:t>pandas </a:t>
              </a:r>
              <a:r>
                <a:rPr lang="ja-JP" altLang="en-US" sz="1900" b="1" dirty="0">
                  <a:latin typeface="メイリオ" panose="020B0604030504040204" pitchFamily="50" charset="-128"/>
                  <a:ea typeface="メイリオ" panose="020B0604030504040204" pitchFamily="50" charset="-128"/>
                </a:rPr>
                <a:t>の </a:t>
              </a:r>
              <a:r>
                <a:rPr lang="en-US" altLang="ja-JP" sz="1900" b="1" dirty="0" err="1">
                  <a:latin typeface="メイリオ" panose="020B0604030504040204" pitchFamily="50" charset="-128"/>
                  <a:ea typeface="メイリオ" panose="020B0604030504040204" pitchFamily="50" charset="-128"/>
                </a:rPr>
                <a:t>DataFrame</a:t>
              </a:r>
              <a:r>
                <a:rPr lang="en-US" altLang="ja-JP" sz="1900" b="1" dirty="0">
                  <a:latin typeface="メイリオ" panose="020B0604030504040204" pitchFamily="50" charset="-128"/>
                  <a:ea typeface="メイリオ" panose="020B0604030504040204" pitchFamily="50" charset="-128"/>
                </a:rPr>
                <a:t> </a:t>
              </a:r>
              <a:r>
                <a:rPr lang="ja-JP" altLang="en-US" sz="1900" b="1" dirty="0">
                  <a:latin typeface="メイリオ" panose="020B0604030504040204" pitchFamily="50" charset="-128"/>
                  <a:ea typeface="メイリオ" panose="020B0604030504040204" pitchFamily="50" charset="-128"/>
                </a:rPr>
                <a:t>と </a:t>
              </a:r>
              <a:r>
                <a:rPr lang="en-US" altLang="ja-JP" sz="1900" b="1" dirty="0">
                  <a:latin typeface="メイリオ" panose="020B0604030504040204" pitchFamily="50" charset="-128"/>
                  <a:ea typeface="メイリオ" panose="020B0604030504040204" pitchFamily="50" charset="-128"/>
                </a:rPr>
                <a:t>SQL </a:t>
              </a:r>
              <a:r>
                <a:rPr lang="ja-JP" altLang="en-US" sz="1900" b="1" dirty="0">
                  <a:latin typeface="メイリオ" panose="020B0604030504040204" pitchFamily="50" charset="-128"/>
                  <a:ea typeface="メイリオ" panose="020B0604030504040204" pitchFamily="50" charset="-128"/>
                </a:rPr>
                <a:t>の記述方法の比較</a:t>
              </a:r>
            </a:p>
          </p:txBody>
        </p:sp>
        <p:cxnSp>
          <p:nvCxnSpPr>
            <p:cNvPr id="35" name="直線コネクタ 34">
              <a:extLst>
                <a:ext uri="{FF2B5EF4-FFF2-40B4-BE49-F238E27FC236}">
                  <a16:creationId xmlns:a16="http://schemas.microsoft.com/office/drawing/2014/main" id="{B9A40332-566F-4137-8841-56D8E4718265}"/>
                </a:ext>
              </a:extLst>
            </p:cNvPr>
            <p:cNvCxnSpPr>
              <a:cxnSpLocks/>
            </p:cNvCxnSpPr>
            <p:nvPr/>
          </p:nvCxnSpPr>
          <p:spPr bwMode="auto">
            <a:xfrm flipV="1">
              <a:off x="471774" y="1266490"/>
              <a:ext cx="10088722" cy="2271"/>
            </a:xfrm>
            <a:prstGeom prst="line">
              <a:avLst/>
            </a:prstGeom>
            <a:solidFill>
              <a:schemeClr val="accent1"/>
            </a:solidFill>
            <a:ln w="57150" cap="flat" cmpd="sng" algn="ctr">
              <a:solidFill>
                <a:srgbClr val="0000CC"/>
              </a:solidFill>
              <a:prstDash val="solid"/>
              <a:round/>
              <a:headEnd type="none" w="med" len="med"/>
              <a:tailEnd type="none" w="med" len="med"/>
            </a:ln>
            <a:effectLst/>
          </p:spPr>
        </p:cxnSp>
      </p:grpSp>
      <p:grpSp>
        <p:nvGrpSpPr>
          <p:cNvPr id="10" name="グループ化 9">
            <a:extLst>
              <a:ext uri="{FF2B5EF4-FFF2-40B4-BE49-F238E27FC236}">
                <a16:creationId xmlns:a16="http://schemas.microsoft.com/office/drawing/2014/main" id="{986B7E17-B236-4796-81F4-4D911665D8EF}"/>
              </a:ext>
            </a:extLst>
          </p:cNvPr>
          <p:cNvGrpSpPr/>
          <p:nvPr/>
        </p:nvGrpSpPr>
        <p:grpSpPr>
          <a:xfrm>
            <a:off x="479376" y="1512652"/>
            <a:ext cx="6913275" cy="2408537"/>
            <a:chOff x="479376" y="1512652"/>
            <a:chExt cx="6913275" cy="2408537"/>
          </a:xfrm>
        </p:grpSpPr>
        <p:pic>
          <p:nvPicPr>
            <p:cNvPr id="44" name="図 43">
              <a:extLst>
                <a:ext uri="{FF2B5EF4-FFF2-40B4-BE49-F238E27FC236}">
                  <a16:creationId xmlns:a16="http://schemas.microsoft.com/office/drawing/2014/main" id="{00EAB7F0-2D4D-4C61-BEFE-9AE9BD0DC934}"/>
                </a:ext>
              </a:extLst>
            </p:cNvPr>
            <p:cNvPicPr>
              <a:picLocks noChangeAspect="1"/>
            </p:cNvPicPr>
            <p:nvPr/>
          </p:nvPicPr>
          <p:blipFill rotWithShape="1">
            <a:blip r:embed="rId2"/>
            <a:srcRect l="14175" t="22658" r="29717" b="50000"/>
            <a:stretch/>
          </p:blipFill>
          <p:spPr>
            <a:xfrm>
              <a:off x="551891" y="2132856"/>
              <a:ext cx="6840760" cy="1788333"/>
            </a:xfrm>
            <a:prstGeom prst="rect">
              <a:avLst/>
            </a:prstGeom>
          </p:spPr>
        </p:pic>
        <p:sp>
          <p:nvSpPr>
            <p:cNvPr id="4" name="テキスト ボックス 3">
              <a:extLst>
                <a:ext uri="{FF2B5EF4-FFF2-40B4-BE49-F238E27FC236}">
                  <a16:creationId xmlns:a16="http://schemas.microsoft.com/office/drawing/2014/main" id="{FAE95558-8627-48E3-8CA4-8352E342C085}"/>
                </a:ext>
              </a:extLst>
            </p:cNvPr>
            <p:cNvSpPr txBox="1"/>
            <p:nvPr/>
          </p:nvSpPr>
          <p:spPr>
            <a:xfrm>
              <a:off x="479376" y="1512652"/>
              <a:ext cx="1512168" cy="369332"/>
            </a:xfrm>
            <a:prstGeom prst="rect">
              <a:avLst/>
            </a:prstGeom>
            <a:noFill/>
          </p:spPr>
          <p:txBody>
            <a:bodyPr wrap="square" rtlCol="0">
              <a:spAutoFit/>
            </a:bodyPr>
            <a:lstStyle/>
            <a:p>
              <a:r>
                <a:rPr kumimoji="1" lang="en-US" altLang="ja-JP" b="1" dirty="0">
                  <a:solidFill>
                    <a:srgbClr val="0000CC"/>
                  </a:solidFill>
                  <a:latin typeface="メイリオ" panose="020B0604030504040204" pitchFamily="50" charset="-128"/>
                  <a:ea typeface="メイリオ" panose="020B0604030504040204" pitchFamily="50" charset="-128"/>
                </a:rPr>
                <a:t>SQL</a:t>
              </a:r>
              <a:endParaRPr kumimoji="1" lang="ja-JP" altLang="en-US" b="1" dirty="0">
                <a:solidFill>
                  <a:srgbClr val="0000CC"/>
                </a:solidFill>
                <a:latin typeface="メイリオ" panose="020B0604030504040204" pitchFamily="50" charset="-128"/>
                <a:ea typeface="メイリオ" panose="020B0604030504040204" pitchFamily="50" charset="-128"/>
              </a:endParaRPr>
            </a:p>
          </p:txBody>
        </p:sp>
        <p:sp>
          <p:nvSpPr>
            <p:cNvPr id="5" name="テキスト ボックス 4">
              <a:extLst>
                <a:ext uri="{FF2B5EF4-FFF2-40B4-BE49-F238E27FC236}">
                  <a16:creationId xmlns:a16="http://schemas.microsoft.com/office/drawing/2014/main" id="{0B16A376-EA53-4C42-BE05-56600D369715}"/>
                </a:ext>
              </a:extLst>
            </p:cNvPr>
            <p:cNvSpPr txBox="1"/>
            <p:nvPr/>
          </p:nvSpPr>
          <p:spPr>
            <a:xfrm>
              <a:off x="552054" y="1855857"/>
              <a:ext cx="6120000" cy="276999"/>
            </a:xfrm>
            <a:prstGeom prst="rect">
              <a:avLst/>
            </a:prstGeom>
            <a:solidFill>
              <a:schemeClr val="tx1"/>
            </a:solidFill>
          </p:spPr>
          <p:txBody>
            <a:bodyPr wrap="square" rtlCol="0">
              <a:spAutoFit/>
            </a:bodyPr>
            <a:lstStyle/>
            <a:p>
              <a:r>
                <a:rPr lang="en-US" altLang="ja-JP" sz="1200" dirty="0">
                  <a:solidFill>
                    <a:srgbClr val="FFFF00"/>
                  </a:solidFill>
                  <a:latin typeface="メイリオ" panose="020B0604030504040204" pitchFamily="50" charset="-128"/>
                  <a:ea typeface="メイリオ" panose="020B0604030504040204" pitchFamily="50" charset="-128"/>
                </a:rPr>
                <a:t>SELECT</a:t>
              </a:r>
              <a:r>
                <a:rPr lang="en-US" altLang="ja-JP" sz="1200" dirty="0">
                  <a:latin typeface="メイリオ" panose="020B0604030504040204" pitchFamily="50" charset="-128"/>
                  <a:ea typeface="メイリオ" panose="020B0604030504040204" pitchFamily="50" charset="-128"/>
                </a:rPr>
                <a:t> </a:t>
              </a:r>
              <a:r>
                <a:rPr lang="en-US" altLang="ja-JP" sz="1200" dirty="0">
                  <a:solidFill>
                    <a:srgbClr val="FFBCB3"/>
                  </a:solidFill>
                  <a:latin typeface="メイリオ" panose="020B0604030504040204" pitchFamily="50" charset="-128"/>
                  <a:ea typeface="メイリオ" panose="020B0604030504040204" pitchFamily="50" charset="-128"/>
                </a:rPr>
                <a:t>*</a:t>
              </a:r>
              <a:r>
                <a:rPr lang="en-US" altLang="ja-JP" sz="1200" dirty="0">
                  <a:latin typeface="メイリオ" panose="020B0604030504040204" pitchFamily="50" charset="-128"/>
                  <a:ea typeface="メイリオ" panose="020B0604030504040204" pitchFamily="50" charset="-128"/>
                </a:rPr>
                <a:t> </a:t>
              </a:r>
              <a:r>
                <a:rPr lang="en-US" altLang="ja-JP" sz="1200" dirty="0">
                  <a:solidFill>
                    <a:srgbClr val="FFFF00"/>
                  </a:solidFill>
                  <a:latin typeface="メイリオ" panose="020B0604030504040204" pitchFamily="50" charset="-128"/>
                  <a:ea typeface="メイリオ" panose="020B0604030504040204" pitchFamily="50" charset="-128"/>
                </a:rPr>
                <a:t>FROM</a:t>
              </a:r>
              <a:r>
                <a:rPr lang="en-US" altLang="ja-JP" sz="1200" dirty="0">
                  <a:latin typeface="メイリオ" panose="020B0604030504040204" pitchFamily="50" charset="-128"/>
                  <a:ea typeface="メイリオ" panose="020B0604030504040204" pitchFamily="50" charset="-128"/>
                </a:rPr>
                <a:t> </a:t>
              </a:r>
              <a:r>
                <a:rPr lang="en-US" altLang="ja-JP" sz="1200" dirty="0">
                  <a:solidFill>
                    <a:schemeClr val="bg1"/>
                  </a:solidFill>
                  <a:latin typeface="メイリオ" panose="020B0604030504040204" pitchFamily="50" charset="-128"/>
                  <a:ea typeface="メイリオ" panose="020B0604030504040204" pitchFamily="50" charset="-128"/>
                </a:rPr>
                <a:t>city</a:t>
              </a:r>
              <a:r>
                <a:rPr lang="en-US" altLang="ja-JP" sz="1200" dirty="0">
                  <a:latin typeface="メイリオ" panose="020B0604030504040204" pitchFamily="50" charset="-128"/>
                  <a:ea typeface="メイリオ" panose="020B0604030504040204" pitchFamily="50" charset="-128"/>
                </a:rPr>
                <a:t> </a:t>
              </a:r>
              <a:r>
                <a:rPr lang="en-US" altLang="ja-JP" sz="1200" dirty="0">
                  <a:solidFill>
                    <a:srgbClr val="FFFF00"/>
                  </a:solidFill>
                  <a:latin typeface="メイリオ" panose="020B0604030504040204" pitchFamily="50" charset="-128"/>
                  <a:ea typeface="メイリオ" panose="020B0604030504040204" pitchFamily="50" charset="-128"/>
                </a:rPr>
                <a:t>WHERE</a:t>
              </a:r>
              <a:r>
                <a:rPr lang="en-US" altLang="ja-JP" sz="1200" dirty="0">
                  <a:latin typeface="メイリオ" panose="020B0604030504040204" pitchFamily="50" charset="-128"/>
                  <a:ea typeface="メイリオ" panose="020B0604030504040204" pitchFamily="50" charset="-128"/>
                </a:rPr>
                <a:t> </a:t>
              </a:r>
              <a:r>
                <a:rPr lang="en-US" altLang="ja-JP" sz="1200" dirty="0" err="1">
                  <a:solidFill>
                    <a:schemeClr val="bg1"/>
                  </a:solidFill>
                  <a:latin typeface="メイリオ" panose="020B0604030504040204" pitchFamily="50" charset="-128"/>
                  <a:ea typeface="メイリオ" panose="020B0604030504040204" pitchFamily="50" charset="-128"/>
                </a:rPr>
                <a:t>CountryCode</a:t>
              </a:r>
              <a:r>
                <a:rPr lang="en-US" altLang="ja-JP" sz="1200" dirty="0">
                  <a:latin typeface="メイリオ" panose="020B0604030504040204" pitchFamily="50" charset="-128"/>
                  <a:ea typeface="メイリオ" panose="020B0604030504040204" pitchFamily="50" charset="-128"/>
                </a:rPr>
                <a:t> </a:t>
              </a:r>
              <a:r>
                <a:rPr lang="en-US" altLang="ja-JP" sz="1200" dirty="0">
                  <a:solidFill>
                    <a:srgbClr val="FFBCB3"/>
                  </a:solidFill>
                  <a:latin typeface="メイリオ" panose="020B0604030504040204" pitchFamily="50" charset="-128"/>
                  <a:ea typeface="メイリオ" panose="020B0604030504040204" pitchFamily="50" charset="-128"/>
                </a:rPr>
                <a:t>=</a:t>
              </a:r>
              <a:r>
                <a:rPr lang="en-US" altLang="ja-JP" sz="1200" dirty="0">
                  <a:latin typeface="メイリオ" panose="020B0604030504040204" pitchFamily="50" charset="-128"/>
                  <a:ea typeface="メイリオ" panose="020B0604030504040204" pitchFamily="50" charset="-128"/>
                </a:rPr>
                <a:t> </a:t>
              </a:r>
              <a:r>
                <a:rPr lang="en-US" altLang="ja-JP" sz="1200" dirty="0">
                  <a:solidFill>
                    <a:srgbClr val="00B0F0"/>
                  </a:solidFill>
                  <a:latin typeface="メイリオ" panose="020B0604030504040204" pitchFamily="50" charset="-128"/>
                  <a:ea typeface="メイリオ" panose="020B0604030504040204" pitchFamily="50" charset="-128"/>
                </a:rPr>
                <a:t>‘NLD’ </a:t>
              </a:r>
              <a:r>
                <a:rPr lang="en-US" altLang="ja-JP" sz="1200" dirty="0">
                  <a:solidFill>
                    <a:srgbClr val="FFFF00"/>
                  </a:solidFill>
                  <a:latin typeface="メイリオ" panose="020B0604030504040204" pitchFamily="50" charset="-128"/>
                  <a:ea typeface="メイリオ" panose="020B0604030504040204" pitchFamily="50" charset="-128"/>
                </a:rPr>
                <a:t>AND</a:t>
              </a:r>
              <a:r>
                <a:rPr lang="en-US" altLang="ja-JP" sz="1200" dirty="0">
                  <a:latin typeface="メイリオ" panose="020B0604030504040204" pitchFamily="50" charset="-128"/>
                  <a:ea typeface="メイリオ" panose="020B0604030504040204" pitchFamily="50" charset="-128"/>
                </a:rPr>
                <a:t> </a:t>
              </a:r>
              <a:r>
                <a:rPr lang="en-US" altLang="ja-JP" sz="1200" dirty="0">
                  <a:solidFill>
                    <a:schemeClr val="bg1"/>
                  </a:solidFill>
                  <a:latin typeface="メイリオ" panose="020B0604030504040204" pitchFamily="50" charset="-128"/>
                  <a:ea typeface="メイリオ" panose="020B0604030504040204" pitchFamily="50" charset="-128"/>
                </a:rPr>
                <a:t>Population</a:t>
              </a:r>
              <a:r>
                <a:rPr lang="en-US" altLang="ja-JP" sz="1200" dirty="0">
                  <a:latin typeface="メイリオ" panose="020B0604030504040204" pitchFamily="50" charset="-128"/>
                  <a:ea typeface="メイリオ" panose="020B0604030504040204" pitchFamily="50" charset="-128"/>
                </a:rPr>
                <a:t> </a:t>
              </a:r>
              <a:r>
                <a:rPr lang="en-US" altLang="ja-JP" sz="1200" dirty="0">
                  <a:solidFill>
                    <a:srgbClr val="FFBCB3"/>
                  </a:solidFill>
                  <a:latin typeface="メイリオ" panose="020B0604030504040204" pitchFamily="50" charset="-128"/>
                  <a:ea typeface="メイリオ" panose="020B0604030504040204" pitchFamily="50" charset="-128"/>
                </a:rPr>
                <a:t>&lt;</a:t>
              </a:r>
              <a:r>
                <a:rPr lang="en-US" altLang="ja-JP" sz="1200" dirty="0">
                  <a:latin typeface="メイリオ" panose="020B0604030504040204" pitchFamily="50" charset="-128"/>
                  <a:ea typeface="メイリオ" panose="020B0604030504040204" pitchFamily="50" charset="-128"/>
                </a:rPr>
                <a:t> </a:t>
              </a:r>
              <a:r>
                <a:rPr lang="en-US" altLang="ja-JP" sz="1200" dirty="0">
                  <a:solidFill>
                    <a:srgbClr val="710ED4"/>
                  </a:solidFill>
                  <a:latin typeface="メイリオ" panose="020B0604030504040204" pitchFamily="50" charset="-128"/>
                  <a:ea typeface="メイリオ" panose="020B0604030504040204" pitchFamily="50" charset="-128"/>
                </a:rPr>
                <a:t>100000</a:t>
              </a:r>
              <a:r>
                <a:rPr lang="en-US" altLang="ja-JP" sz="1200" dirty="0">
                  <a:solidFill>
                    <a:schemeClr val="bg1"/>
                  </a:solidFill>
                  <a:latin typeface="メイリオ" panose="020B0604030504040204" pitchFamily="50" charset="-128"/>
                  <a:ea typeface="メイリオ" panose="020B0604030504040204" pitchFamily="50" charset="-128"/>
                </a:rPr>
                <a:t>;</a:t>
              </a:r>
              <a:endParaRPr kumimoji="1" lang="ja-JP" altLang="en-US" sz="1200" dirty="0">
                <a:solidFill>
                  <a:schemeClr val="bg1"/>
                </a:solidFill>
                <a:latin typeface="メイリオ" panose="020B0604030504040204" pitchFamily="50" charset="-128"/>
                <a:ea typeface="メイリオ" panose="020B0604030504040204" pitchFamily="50" charset="-128"/>
              </a:endParaRPr>
            </a:p>
          </p:txBody>
        </p:sp>
      </p:grpSp>
      <p:grpSp>
        <p:nvGrpSpPr>
          <p:cNvPr id="12" name="グループ化 11">
            <a:extLst>
              <a:ext uri="{FF2B5EF4-FFF2-40B4-BE49-F238E27FC236}">
                <a16:creationId xmlns:a16="http://schemas.microsoft.com/office/drawing/2014/main" id="{BDCE3216-4B4F-416A-B023-45EB99208667}"/>
              </a:ext>
            </a:extLst>
          </p:cNvPr>
          <p:cNvGrpSpPr/>
          <p:nvPr/>
        </p:nvGrpSpPr>
        <p:grpSpPr>
          <a:xfrm>
            <a:off x="479376" y="4149080"/>
            <a:ext cx="6814533" cy="2086461"/>
            <a:chOff x="479376" y="4174481"/>
            <a:chExt cx="6814533" cy="2086461"/>
          </a:xfrm>
        </p:grpSpPr>
        <p:pic>
          <p:nvPicPr>
            <p:cNvPr id="3" name="図 2">
              <a:extLst>
                <a:ext uri="{FF2B5EF4-FFF2-40B4-BE49-F238E27FC236}">
                  <a16:creationId xmlns:a16="http://schemas.microsoft.com/office/drawing/2014/main" id="{E63444B0-4F89-4189-8F8D-AC9167296F4B}"/>
                </a:ext>
              </a:extLst>
            </p:cNvPr>
            <p:cNvPicPr>
              <a:picLocks noChangeAspect="1"/>
            </p:cNvPicPr>
            <p:nvPr/>
          </p:nvPicPr>
          <p:blipFill rotWithShape="1">
            <a:blip r:embed="rId2"/>
            <a:srcRect l="14770" t="72516" r="29717" b="5600"/>
            <a:stretch/>
          </p:blipFill>
          <p:spPr>
            <a:xfrm>
              <a:off x="525664" y="4829648"/>
              <a:ext cx="6768245" cy="1431294"/>
            </a:xfrm>
            <a:prstGeom prst="rect">
              <a:avLst/>
            </a:prstGeom>
          </p:spPr>
        </p:pic>
        <p:sp>
          <p:nvSpPr>
            <p:cNvPr id="62" name="テキスト ボックス 61">
              <a:extLst>
                <a:ext uri="{FF2B5EF4-FFF2-40B4-BE49-F238E27FC236}">
                  <a16:creationId xmlns:a16="http://schemas.microsoft.com/office/drawing/2014/main" id="{4F65AC3A-A40C-4F9C-8757-8A98BCF3DAA2}"/>
                </a:ext>
              </a:extLst>
            </p:cNvPr>
            <p:cNvSpPr txBox="1"/>
            <p:nvPr/>
          </p:nvSpPr>
          <p:spPr>
            <a:xfrm>
              <a:off x="479376" y="4174481"/>
              <a:ext cx="1512168" cy="369332"/>
            </a:xfrm>
            <a:prstGeom prst="rect">
              <a:avLst/>
            </a:prstGeom>
            <a:noFill/>
          </p:spPr>
          <p:txBody>
            <a:bodyPr wrap="square" rtlCol="0">
              <a:spAutoFit/>
            </a:bodyPr>
            <a:lstStyle/>
            <a:p>
              <a:r>
                <a:rPr lang="en-US" altLang="ja-JP" b="1" dirty="0">
                  <a:solidFill>
                    <a:srgbClr val="0000CC"/>
                  </a:solidFill>
                  <a:latin typeface="メイリオ" panose="020B0604030504040204" pitchFamily="50" charset="-128"/>
                  <a:ea typeface="メイリオ" panose="020B0604030504040204" pitchFamily="50" charset="-128"/>
                </a:rPr>
                <a:t>p</a:t>
              </a:r>
              <a:r>
                <a:rPr kumimoji="1" lang="en-US" altLang="ja-JP" b="1" dirty="0">
                  <a:solidFill>
                    <a:srgbClr val="0000CC"/>
                  </a:solidFill>
                  <a:latin typeface="メイリオ" panose="020B0604030504040204" pitchFamily="50" charset="-128"/>
                  <a:ea typeface="メイリオ" panose="020B0604030504040204" pitchFamily="50" charset="-128"/>
                </a:rPr>
                <a:t>andas</a:t>
              </a:r>
            </a:p>
          </p:txBody>
        </p:sp>
        <p:sp>
          <p:nvSpPr>
            <p:cNvPr id="63" name="テキスト ボックス 62">
              <a:extLst>
                <a:ext uri="{FF2B5EF4-FFF2-40B4-BE49-F238E27FC236}">
                  <a16:creationId xmlns:a16="http://schemas.microsoft.com/office/drawing/2014/main" id="{BC0072D0-BA42-4411-8539-9FDD00454662}"/>
                </a:ext>
              </a:extLst>
            </p:cNvPr>
            <p:cNvSpPr txBox="1"/>
            <p:nvPr/>
          </p:nvSpPr>
          <p:spPr>
            <a:xfrm>
              <a:off x="552054" y="4520153"/>
              <a:ext cx="6120000" cy="276999"/>
            </a:xfrm>
            <a:prstGeom prst="rect">
              <a:avLst/>
            </a:prstGeom>
            <a:solidFill>
              <a:schemeClr val="tx1"/>
            </a:solidFill>
          </p:spPr>
          <p:txBody>
            <a:bodyPr wrap="square" rtlCol="0">
              <a:spAutoFit/>
            </a:bodyPr>
            <a:lstStyle/>
            <a:p>
              <a:r>
                <a:rPr lang="en-US" altLang="ja-JP" sz="1200" dirty="0">
                  <a:solidFill>
                    <a:schemeClr val="bg1"/>
                  </a:solidFill>
                  <a:latin typeface="メイリオ" panose="020B0604030504040204" pitchFamily="50" charset="-128"/>
                  <a:ea typeface="メイリオ" panose="020B0604030504040204" pitchFamily="50" charset="-128"/>
                </a:rPr>
                <a:t>city</a:t>
              </a:r>
              <a:r>
                <a:rPr lang="ja-JP" altLang="en-US" sz="1200" dirty="0">
                  <a:solidFill>
                    <a:schemeClr val="bg1"/>
                  </a:solidFill>
                  <a:latin typeface="メイリオ" panose="020B0604030504040204" pitchFamily="50" charset="-128"/>
                  <a:ea typeface="メイリオ" panose="020B0604030504040204" pitchFamily="50" charset="-128"/>
                </a:rPr>
                <a:t> </a:t>
              </a:r>
              <a:r>
                <a:rPr lang="en-US" altLang="ja-JP" sz="1200" dirty="0">
                  <a:solidFill>
                    <a:schemeClr val="bg1"/>
                  </a:solidFill>
                  <a:latin typeface="メイリオ" panose="020B0604030504040204" pitchFamily="50" charset="-128"/>
                  <a:ea typeface="メイリオ" panose="020B0604030504040204" pitchFamily="50" charset="-128"/>
                </a:rPr>
                <a:t>[(city [ ‘</a:t>
              </a:r>
              <a:r>
                <a:rPr lang="en-US" altLang="ja-JP" sz="1200" dirty="0" err="1">
                  <a:solidFill>
                    <a:schemeClr val="bg1"/>
                  </a:solidFill>
                  <a:latin typeface="メイリオ" panose="020B0604030504040204" pitchFamily="50" charset="-128"/>
                  <a:ea typeface="メイリオ" panose="020B0604030504040204" pitchFamily="50" charset="-128"/>
                </a:rPr>
                <a:t>CountryCode</a:t>
              </a:r>
              <a:r>
                <a:rPr lang="en-US" altLang="ja-JP" sz="1200" dirty="0">
                  <a:solidFill>
                    <a:schemeClr val="bg1"/>
                  </a:solidFill>
                  <a:latin typeface="メイリオ" panose="020B0604030504040204" pitchFamily="50" charset="-128"/>
                  <a:ea typeface="メイリオ" panose="020B0604030504040204" pitchFamily="50" charset="-128"/>
                </a:rPr>
                <a:t>’ ] == </a:t>
              </a:r>
              <a:r>
                <a:rPr lang="en-US" altLang="ja-JP" sz="1200" dirty="0">
                  <a:solidFill>
                    <a:srgbClr val="00B0F0"/>
                  </a:solidFill>
                  <a:latin typeface="メイリオ" panose="020B0604030504040204" pitchFamily="50" charset="-128"/>
                  <a:ea typeface="メイリオ" panose="020B0604030504040204" pitchFamily="50" charset="-128"/>
                </a:rPr>
                <a:t>‘NLD’</a:t>
              </a:r>
              <a:r>
                <a:rPr lang="en-US" altLang="ja-JP" sz="1200" dirty="0">
                  <a:solidFill>
                    <a:schemeClr val="bg1"/>
                  </a:solidFill>
                  <a:latin typeface="メイリオ" panose="020B0604030504040204" pitchFamily="50" charset="-128"/>
                  <a:ea typeface="メイリオ" panose="020B0604030504040204" pitchFamily="50" charset="-128"/>
                </a:rPr>
                <a:t>)</a:t>
              </a:r>
              <a:r>
                <a:rPr lang="en-US" altLang="ja-JP" sz="1200" dirty="0">
                  <a:latin typeface="メイリオ" panose="020B0604030504040204" pitchFamily="50" charset="-128"/>
                  <a:ea typeface="メイリオ" panose="020B0604030504040204" pitchFamily="50" charset="-128"/>
                </a:rPr>
                <a:t> </a:t>
              </a:r>
              <a:r>
                <a:rPr lang="en-US" altLang="ja-JP" sz="1200" dirty="0">
                  <a:solidFill>
                    <a:srgbClr val="FFBCB3"/>
                  </a:solidFill>
                  <a:latin typeface="メイリオ" panose="020B0604030504040204" pitchFamily="50" charset="-128"/>
                  <a:ea typeface="メイリオ" panose="020B0604030504040204" pitchFamily="50" charset="-128"/>
                </a:rPr>
                <a:t>&amp;</a:t>
              </a:r>
              <a:r>
                <a:rPr lang="en-US" altLang="ja-JP" sz="1200" dirty="0">
                  <a:latin typeface="メイリオ" panose="020B0604030504040204" pitchFamily="50" charset="-128"/>
                  <a:ea typeface="メイリオ" panose="020B0604030504040204" pitchFamily="50" charset="-128"/>
                </a:rPr>
                <a:t> </a:t>
              </a:r>
              <a:r>
                <a:rPr lang="en-US" altLang="ja-JP" sz="1200" dirty="0">
                  <a:solidFill>
                    <a:schemeClr val="bg1"/>
                  </a:solidFill>
                  <a:latin typeface="メイリオ" panose="020B0604030504040204" pitchFamily="50" charset="-128"/>
                  <a:ea typeface="メイリオ" panose="020B0604030504040204" pitchFamily="50" charset="-128"/>
                </a:rPr>
                <a:t>(city [ ‘Population’ ] </a:t>
              </a:r>
              <a:r>
                <a:rPr lang="en-US" altLang="ja-JP" sz="1200" dirty="0">
                  <a:solidFill>
                    <a:srgbClr val="FFBCB3"/>
                  </a:solidFill>
                  <a:latin typeface="メイリオ" panose="020B0604030504040204" pitchFamily="50" charset="-128"/>
                  <a:ea typeface="メイリオ" panose="020B0604030504040204" pitchFamily="50" charset="-128"/>
                </a:rPr>
                <a:t>&lt;</a:t>
              </a:r>
              <a:r>
                <a:rPr lang="en-US" altLang="ja-JP" sz="1200" dirty="0">
                  <a:latin typeface="メイリオ" panose="020B0604030504040204" pitchFamily="50" charset="-128"/>
                  <a:ea typeface="メイリオ" panose="020B0604030504040204" pitchFamily="50" charset="-128"/>
                </a:rPr>
                <a:t> </a:t>
              </a:r>
              <a:r>
                <a:rPr lang="en-US" altLang="ja-JP" sz="1200" dirty="0">
                  <a:solidFill>
                    <a:srgbClr val="710ED4"/>
                  </a:solidFill>
                  <a:latin typeface="メイリオ" panose="020B0604030504040204" pitchFamily="50" charset="-128"/>
                  <a:ea typeface="メイリオ" panose="020B0604030504040204" pitchFamily="50" charset="-128"/>
                </a:rPr>
                <a:t>100000</a:t>
              </a:r>
              <a:r>
                <a:rPr lang="en-US" altLang="ja-JP" sz="1200" dirty="0">
                  <a:solidFill>
                    <a:schemeClr val="bg1"/>
                  </a:solidFill>
                  <a:latin typeface="メイリオ" panose="020B0604030504040204" pitchFamily="50" charset="-128"/>
                  <a:ea typeface="メイリオ" panose="020B0604030504040204" pitchFamily="50" charset="-128"/>
                </a:rPr>
                <a:t>)]</a:t>
              </a:r>
              <a:endParaRPr kumimoji="1" lang="ja-JP" altLang="en-US" sz="1200" dirty="0">
                <a:solidFill>
                  <a:schemeClr val="bg1"/>
                </a:solidFill>
                <a:latin typeface="メイリオ" panose="020B0604030504040204" pitchFamily="50" charset="-128"/>
                <a:ea typeface="メイリオ" panose="020B0604030504040204" pitchFamily="50" charset="-128"/>
              </a:endParaRPr>
            </a:p>
          </p:txBody>
        </p:sp>
      </p:grpSp>
      <p:sp>
        <p:nvSpPr>
          <p:cNvPr id="66" name="四角形: 角を丸くする 65">
            <a:extLst>
              <a:ext uri="{FF2B5EF4-FFF2-40B4-BE49-F238E27FC236}">
                <a16:creationId xmlns:a16="http://schemas.microsoft.com/office/drawing/2014/main" id="{1C5BEE82-43D8-4AD0-A0CE-6FB3BBB5BFBD}"/>
              </a:ext>
            </a:extLst>
          </p:cNvPr>
          <p:cNvSpPr/>
          <p:nvPr/>
        </p:nvSpPr>
        <p:spPr bwMode="auto">
          <a:xfrm>
            <a:off x="5663952" y="4991147"/>
            <a:ext cx="6264696" cy="958133"/>
          </a:xfrm>
          <a:prstGeom prst="roundRect">
            <a:avLst/>
          </a:prstGeom>
          <a:solidFill>
            <a:schemeClr val="accent1"/>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a:lnSpc>
                <a:spcPct val="150000"/>
              </a:lnSpc>
            </a:pPr>
            <a:r>
              <a:rPr lang="ja-JP" altLang="en-US" sz="1600" dirty="0">
                <a:solidFill>
                  <a:schemeClr val="bg1"/>
                </a:solidFill>
                <a:latin typeface="メイリオ" panose="020B0604030504040204" pitchFamily="50" charset="-128"/>
                <a:ea typeface="メイリオ" panose="020B0604030504040204" pitchFamily="50" charset="-128"/>
              </a:rPr>
              <a:t>・一見、</a:t>
            </a:r>
            <a:r>
              <a:rPr lang="en-US" altLang="ja-JP" sz="1600" dirty="0">
                <a:solidFill>
                  <a:schemeClr val="bg1"/>
                </a:solidFill>
                <a:latin typeface="メイリオ" panose="020B0604030504040204" pitchFamily="50" charset="-128"/>
                <a:ea typeface="メイリオ" panose="020B0604030504040204" pitchFamily="50" charset="-128"/>
              </a:rPr>
              <a:t>pandas</a:t>
            </a:r>
            <a:r>
              <a:rPr lang="ja-JP" altLang="en-US" sz="1600" dirty="0">
                <a:solidFill>
                  <a:schemeClr val="bg1"/>
                </a:solidFill>
                <a:latin typeface="メイリオ" panose="020B0604030504040204" pitchFamily="50" charset="-128"/>
                <a:ea typeface="メイリオ" panose="020B0604030504040204" pitchFamily="50" charset="-128"/>
              </a:rPr>
              <a:t>の方が煩雑のように見える。</a:t>
            </a:r>
            <a:endParaRPr lang="en-US" altLang="ja-JP" sz="1600" dirty="0">
              <a:solidFill>
                <a:schemeClr val="bg1"/>
              </a:solidFill>
              <a:latin typeface="メイリオ" panose="020B0604030504040204" pitchFamily="50" charset="-128"/>
              <a:ea typeface="メイリオ" panose="020B0604030504040204" pitchFamily="50" charset="-128"/>
            </a:endParaRPr>
          </a:p>
          <a:p>
            <a:pPr>
              <a:lnSpc>
                <a:spcPct val="150000"/>
              </a:lnSpc>
            </a:pPr>
            <a:r>
              <a:rPr lang="ja-JP" altLang="en-US" sz="1600" dirty="0">
                <a:solidFill>
                  <a:schemeClr val="bg1"/>
                </a:solidFill>
                <a:latin typeface="メイリオ" panose="020B0604030504040204" pitchFamily="50" charset="-128"/>
                <a:ea typeface="メイリオ" panose="020B0604030504040204" pitchFamily="50" charset="-128"/>
              </a:rPr>
              <a:t>・</a:t>
            </a:r>
            <a:r>
              <a:rPr lang="en-US" altLang="ja-JP" sz="1600" dirty="0">
                <a:solidFill>
                  <a:schemeClr val="bg1"/>
                </a:solidFill>
                <a:latin typeface="メイリオ" panose="020B0604030504040204" pitchFamily="50" charset="-128"/>
                <a:ea typeface="メイリオ" panose="020B0604030504040204" pitchFamily="50" charset="-128"/>
              </a:rPr>
              <a:t>SQL</a:t>
            </a:r>
            <a:r>
              <a:rPr lang="ja-JP" altLang="en-US" sz="1600" dirty="0">
                <a:solidFill>
                  <a:schemeClr val="bg1"/>
                </a:solidFill>
                <a:latin typeface="メイリオ" panose="020B0604030504040204" pitchFamily="50" charset="-128"/>
                <a:ea typeface="メイリオ" panose="020B0604030504040204" pitchFamily="50" charset="-128"/>
              </a:rPr>
              <a:t>に慣れている人には、とっつきにくいかもしれません</a:t>
            </a:r>
            <a:r>
              <a:rPr lang="en-US" altLang="ja-JP" sz="1600" dirty="0">
                <a:solidFill>
                  <a:schemeClr val="bg1"/>
                </a:solidFill>
                <a:latin typeface="メイリオ" panose="020B0604030504040204" pitchFamily="50" charset="-128"/>
                <a:ea typeface="メイリオ" panose="020B0604030504040204" pitchFamily="50" charset="-128"/>
              </a:rPr>
              <a:t>…</a:t>
            </a:r>
            <a:endParaRPr lang="ja-JP" altLang="en-US" sz="1600" dirty="0">
              <a:solidFill>
                <a:schemeClr val="bg1"/>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726431288"/>
      </p:ext>
    </p:extLst>
  </p:cSld>
  <p:clrMapOvr>
    <a:masterClrMapping/>
  </p:clrMapOvr>
</p:sld>
</file>

<file path=ppt/theme/theme1.xml><?xml version="1.0" encoding="utf-8"?>
<a:theme xmlns:a="http://schemas.openxmlformats.org/drawingml/2006/main" name="Level">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9525" cap="flat" cmpd="sng" algn="ctr">
          <a:solidFill>
            <a:schemeClr val="tx1"/>
          </a:solidFill>
          <a:prstDash val="solid"/>
          <a:round/>
          <a:headEnd type="none" w="med" len="med"/>
          <a:tailEnd type="none" w="med" len="med"/>
        </a:ln>
        <a:effec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sz="1400" b="0" i="0" u="none" strike="noStrike" cap="none" normalizeH="0" baseline="0" dirty="0" smtClean="0">
            <a:ln>
              <a:noFill/>
            </a:ln>
            <a:solidFill>
              <a:schemeClr val="tx1"/>
            </a:solidFill>
            <a:effectLst/>
            <a:latin typeface="游ゴシック" panose="020B0400000000000000" pitchFamily="50" charset="-128"/>
            <a:ea typeface="游ゴシック" panose="020B0400000000000000" pitchFamily="50"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1" lang="ja-JP" altLang="en-US" sz="1800" b="0" i="0" u="none" strike="noStrike" cap="none" normalizeH="0" baseline="0" smtClean="0">
            <a:ln>
              <a:noFill/>
            </a:ln>
            <a:solidFill>
              <a:schemeClr val="tx1"/>
            </a:solidFill>
            <a:effectLst/>
            <a:latin typeface="Verdana" pitchFamily="34" charset="0"/>
            <a:ea typeface="ＭＳ Ｐゴシック" pitchFamily="50" charset="-128"/>
          </a:defRPr>
        </a:defPPr>
      </a:lstStyle>
    </a:lnDef>
  </a:objectDefaults>
  <a:extraClrSchemeLst>
    <a:extraClrScheme>
      <a:clrScheme name="Level 1">
        <a:dk1>
          <a:srgbClr val="006699"/>
        </a:dk1>
        <a:lt1>
          <a:srgbClr val="FFFFFF"/>
        </a:lt1>
        <a:dk2>
          <a:srgbClr val="000000"/>
        </a:dk2>
        <a:lt2>
          <a:srgbClr val="99FF99"/>
        </a:lt2>
        <a:accent1>
          <a:srgbClr val="00CC99"/>
        </a:accent1>
        <a:accent2>
          <a:srgbClr val="009999"/>
        </a:accent2>
        <a:accent3>
          <a:srgbClr val="AAAAAA"/>
        </a:accent3>
        <a:accent4>
          <a:srgbClr val="DADADA"/>
        </a:accent4>
        <a:accent5>
          <a:srgbClr val="AAE2CA"/>
        </a:accent5>
        <a:accent6>
          <a:srgbClr val="008A8A"/>
        </a:accent6>
        <a:hlink>
          <a:srgbClr val="0066FF"/>
        </a:hlink>
        <a:folHlink>
          <a:srgbClr val="989CBA"/>
        </a:folHlink>
      </a:clrScheme>
      <a:clrMap bg1="dk2" tx1="lt1" bg2="dk1" tx2="lt2" accent1="accent1" accent2="accent2" accent3="accent3" accent4="accent4" accent5="accent5" accent6="accent6" hlink="hlink" folHlink="folHlink"/>
    </a:extraClrScheme>
    <a:extraClrScheme>
      <a:clrScheme name="Level 2">
        <a:dk1>
          <a:srgbClr val="808000"/>
        </a:dk1>
        <a:lt1>
          <a:srgbClr val="FFFFFF"/>
        </a:lt1>
        <a:dk2>
          <a:srgbClr val="5C271E"/>
        </a:dk2>
        <a:lt2>
          <a:srgbClr val="FFDD89"/>
        </a:lt2>
        <a:accent1>
          <a:srgbClr val="CC6600"/>
        </a:accent1>
        <a:accent2>
          <a:srgbClr val="CC9900"/>
        </a:accent2>
        <a:accent3>
          <a:srgbClr val="B5ACAB"/>
        </a:accent3>
        <a:accent4>
          <a:srgbClr val="DADADA"/>
        </a:accent4>
        <a:accent5>
          <a:srgbClr val="E2B8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Level 3">
        <a:dk1>
          <a:srgbClr val="763B00"/>
        </a:dk1>
        <a:lt1>
          <a:srgbClr val="FFFFFF"/>
        </a:lt1>
        <a:dk2>
          <a:srgbClr val="330000"/>
        </a:dk2>
        <a:lt2>
          <a:srgbClr val="CC9900"/>
        </a:lt2>
        <a:accent1>
          <a:srgbClr val="FFCC00"/>
        </a:accent1>
        <a:accent2>
          <a:srgbClr val="CC3300"/>
        </a:accent2>
        <a:accent3>
          <a:srgbClr val="ADAAAA"/>
        </a:accent3>
        <a:accent4>
          <a:srgbClr val="DADADA"/>
        </a:accent4>
        <a:accent5>
          <a:srgbClr val="FFE2AA"/>
        </a:accent5>
        <a:accent6>
          <a:srgbClr val="B92D00"/>
        </a:accent6>
        <a:hlink>
          <a:srgbClr val="666699"/>
        </a:hlink>
        <a:folHlink>
          <a:srgbClr val="999966"/>
        </a:folHlink>
      </a:clrScheme>
      <a:clrMap bg1="dk2" tx1="lt1" bg2="dk1" tx2="lt2" accent1="accent1" accent2="accent2" accent3="accent3" accent4="accent4" accent5="accent5" accent6="accent6" hlink="hlink" folHlink="folHlink"/>
    </a:extraClrScheme>
    <a:extraClrScheme>
      <a:clrScheme name="Level 4">
        <a:dk1>
          <a:srgbClr val="6D3696"/>
        </a:dk1>
        <a:lt1>
          <a:srgbClr val="FFFFFF"/>
        </a:lt1>
        <a:dk2>
          <a:srgbClr val="51255D"/>
        </a:dk2>
        <a:lt2>
          <a:srgbClr val="FFFFCC"/>
        </a:lt2>
        <a:accent1>
          <a:srgbClr val="666699"/>
        </a:accent1>
        <a:accent2>
          <a:srgbClr val="800080"/>
        </a:accent2>
        <a:accent3>
          <a:srgbClr val="B3ACB6"/>
        </a:accent3>
        <a:accent4>
          <a:srgbClr val="DADADA"/>
        </a:accent4>
        <a:accent5>
          <a:srgbClr val="B8B8CA"/>
        </a:accent5>
        <a:accent6>
          <a:srgbClr val="730073"/>
        </a:accent6>
        <a:hlink>
          <a:srgbClr val="CCCC00"/>
        </a:hlink>
        <a:folHlink>
          <a:srgbClr val="A3A274"/>
        </a:folHlink>
      </a:clrScheme>
      <a:clrMap bg1="dk2" tx1="lt1" bg2="dk1" tx2="lt2" accent1="accent1" accent2="accent2" accent3="accent3" accent4="accent4" accent5="accent5" accent6="accent6" hlink="hlink" folHlink="folHlink"/>
    </a:extraClrScheme>
    <a:extraClrScheme>
      <a:clrScheme name="Level 5">
        <a:dk1>
          <a:srgbClr val="CC6600"/>
        </a:dk1>
        <a:lt1>
          <a:srgbClr val="FFFFFF"/>
        </a:lt1>
        <a:dk2>
          <a:srgbClr val="4A553B"/>
        </a:dk2>
        <a:lt2>
          <a:srgbClr val="FFBF1F"/>
        </a:lt2>
        <a:accent1>
          <a:srgbClr val="FFCC00"/>
        </a:accent1>
        <a:accent2>
          <a:srgbClr val="CC9900"/>
        </a:accent2>
        <a:accent3>
          <a:srgbClr val="B1B4AF"/>
        </a:accent3>
        <a:accent4>
          <a:srgbClr val="DADADA"/>
        </a:accent4>
        <a:accent5>
          <a:srgbClr val="FFE2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Level 6">
        <a:dk1>
          <a:srgbClr val="000000"/>
        </a:dk1>
        <a:lt1>
          <a:srgbClr val="FFFFFF"/>
        </a:lt1>
        <a:dk2>
          <a:srgbClr val="666699"/>
        </a:dk2>
        <a:lt2>
          <a:srgbClr val="FFCC00"/>
        </a:lt2>
        <a:accent1>
          <a:srgbClr val="FF9900"/>
        </a:accent1>
        <a:accent2>
          <a:srgbClr val="FF0000"/>
        </a:accent2>
        <a:accent3>
          <a:srgbClr val="FFFFFF"/>
        </a:accent3>
        <a:accent4>
          <a:srgbClr val="000000"/>
        </a:accent4>
        <a:accent5>
          <a:srgbClr val="FFCAAA"/>
        </a:accent5>
        <a:accent6>
          <a:srgbClr val="E70000"/>
        </a:accent6>
        <a:hlink>
          <a:srgbClr val="666699"/>
        </a:hlink>
        <a:folHlink>
          <a:srgbClr val="999966"/>
        </a:folHlink>
      </a:clrScheme>
      <a:clrMap bg1="lt1" tx1="dk1" bg2="lt2" tx2="dk2" accent1="accent1" accent2="accent2" accent3="accent3" accent4="accent4" accent5="accent5" accent6="accent6" hlink="hlink" folHlink="folHlink"/>
    </a:extraClrScheme>
    <a:extraClrScheme>
      <a:clrScheme name="Level 7">
        <a:dk1>
          <a:srgbClr val="000000"/>
        </a:dk1>
        <a:lt1>
          <a:srgbClr val="FFFFFF"/>
        </a:lt1>
        <a:dk2>
          <a:srgbClr val="CC3300"/>
        </a:dk2>
        <a:lt2>
          <a:srgbClr val="663300"/>
        </a:lt2>
        <a:accent1>
          <a:srgbClr val="FFCC00"/>
        </a:accent1>
        <a:accent2>
          <a:srgbClr val="CC6600"/>
        </a:accent2>
        <a:accent3>
          <a:srgbClr val="FFFFFF"/>
        </a:accent3>
        <a:accent4>
          <a:srgbClr val="000000"/>
        </a:accent4>
        <a:accent5>
          <a:srgbClr val="FFE2AA"/>
        </a:accent5>
        <a:accent6>
          <a:srgbClr val="B95C00"/>
        </a:accent6>
        <a:hlink>
          <a:srgbClr val="CC9900"/>
        </a:hlink>
        <a:folHlink>
          <a:srgbClr val="996633"/>
        </a:folHlink>
      </a:clrScheme>
      <a:clrMap bg1="lt1" tx1="dk1" bg2="lt2" tx2="dk2" accent1="accent1" accent2="accent2" accent3="accent3" accent4="accent4" accent5="accent5" accent6="accent6" hlink="hlink" folHlink="folHlink"/>
    </a:extraClrScheme>
    <a:extraClrScheme>
      <a:clrScheme name="Level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テーマ">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テーマ">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ドキュメント" ma:contentTypeID="0x010100959687A0ED7B344C831288A51E52634A" ma:contentTypeVersion="4" ma:contentTypeDescription="新しいドキュメントを作成します。" ma:contentTypeScope="" ma:versionID="724b175be85b33994930840bad941af9">
  <xsd:schema xmlns:xsd="http://www.w3.org/2001/XMLSchema" xmlns:xs="http://www.w3.org/2001/XMLSchema" xmlns:p="http://schemas.microsoft.com/office/2006/metadata/properties" xmlns:ns2="59bc5932-9a64-4290-b01e-fe3e6278c1ba" targetNamespace="http://schemas.microsoft.com/office/2006/metadata/properties" ma:root="true" ma:fieldsID="6d6285b0cda6604f320bb95d68843763" ns2:_="">
    <xsd:import namespace="59bc5932-9a64-4290-b01e-fe3e6278c1ba"/>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9bc5932-9a64-4290-b01e-fe3e6278c1b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MediaServiceAutoTags" ma:internalName="MediaServiceAutoTags" ma:readOnly="true">
      <xsd:simpleType>
        <xsd:restriction base="dms:Text"/>
      </xsd:simpleType>
    </xsd:element>
    <xsd:element name="MediaServiceOCR" ma:index="11" nillable="true" ma:displayName="MediaServiceOCR"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コンテンツ タイプ"/>
        <xsd:element ref="dc:title" minOccurs="0" maxOccurs="1" ma:index="4" ma:displayName="タイトル"/>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1DF8BE8-73D7-4552-8590-20277FABB15C}">
  <ds:schemaRefs>
    <ds:schemaRef ds:uri="http://purl.org/dc/terms/"/>
    <ds:schemaRef ds:uri="http://schemas.openxmlformats.org/package/2006/metadata/core-properties"/>
    <ds:schemaRef ds:uri="59bc5932-9a64-4290-b01e-fe3e6278c1ba"/>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www.w3.org/XML/1998/namespace"/>
    <ds:schemaRef ds:uri="http://purl.org/dc/dcmitype/"/>
  </ds:schemaRefs>
</ds:datastoreItem>
</file>

<file path=customXml/itemProps2.xml><?xml version="1.0" encoding="utf-8"?>
<ds:datastoreItem xmlns:ds="http://schemas.openxmlformats.org/officeDocument/2006/customXml" ds:itemID="{A8E2ECF7-ECD3-425F-B1E5-69F54A240606}">
  <ds:schemaRefs>
    <ds:schemaRef ds:uri="http://schemas.microsoft.com/sharepoint/v3/contenttype/forms"/>
  </ds:schemaRefs>
</ds:datastoreItem>
</file>

<file path=customXml/itemProps3.xml><?xml version="1.0" encoding="utf-8"?>
<ds:datastoreItem xmlns:ds="http://schemas.openxmlformats.org/officeDocument/2006/customXml" ds:itemID="{28BF8BD3-8541-425B-A955-41C871C5D4D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9bc5932-9a64-4290-b01e-fe3e6278c1b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DCS_template_09（改6）</Template>
  <TotalTime>0</TotalTime>
  <Words>2137</Words>
  <Application>Microsoft Office PowerPoint</Application>
  <PresentationFormat>ワイド画面</PresentationFormat>
  <Paragraphs>343</Paragraphs>
  <Slides>30</Slides>
  <Notes>1</Notes>
  <HiddenSlides>0</HiddenSlides>
  <MMClips>0</MMClips>
  <ScaleCrop>false</ScaleCrop>
  <HeadingPairs>
    <vt:vector size="6" baseType="variant">
      <vt:variant>
        <vt:lpstr>使用されているフォント</vt:lpstr>
      </vt:variant>
      <vt:variant>
        <vt:i4>12</vt:i4>
      </vt:variant>
      <vt:variant>
        <vt:lpstr>テーマ</vt:lpstr>
      </vt:variant>
      <vt:variant>
        <vt:i4>1</vt:i4>
      </vt:variant>
      <vt:variant>
        <vt:lpstr>スライド タイトル</vt:lpstr>
      </vt:variant>
      <vt:variant>
        <vt:i4>30</vt:i4>
      </vt:variant>
    </vt:vector>
  </HeadingPairs>
  <TitlesOfParts>
    <vt:vector size="43" baseType="lpstr">
      <vt:lpstr>Meiryo UI</vt:lpstr>
      <vt:lpstr>MS UI Gothic</vt:lpstr>
      <vt:lpstr>Roboto</vt:lpstr>
      <vt:lpstr>メイリオ</vt:lpstr>
      <vt:lpstr>游ゴシック</vt:lpstr>
      <vt:lpstr>游ゴシック Medium</vt:lpstr>
      <vt:lpstr>Arial</vt:lpstr>
      <vt:lpstr>Arial Black</vt:lpstr>
      <vt:lpstr>Calibri</vt:lpstr>
      <vt:lpstr>Garamond</vt:lpstr>
      <vt:lpstr>Verdana</vt:lpstr>
      <vt:lpstr>Wingdings</vt:lpstr>
      <vt:lpstr>Level</vt:lpstr>
      <vt:lpstr>AI開発研修のご説明</vt:lpstr>
      <vt:lpstr>PowerPoint プレゼンテーション</vt:lpstr>
      <vt:lpstr>PowerPoint プレゼンテーション</vt:lpstr>
      <vt:lpstr>1. Python初級研修</vt:lpstr>
      <vt:lpstr>1. Python初級研修</vt:lpstr>
      <vt:lpstr>1. Python初級研修</vt:lpstr>
      <vt:lpstr>PowerPoint プレゼンテーション</vt:lpstr>
      <vt:lpstr>2. Pythonデータ加工</vt:lpstr>
      <vt:lpstr>2. Pythonデータ加工</vt:lpstr>
      <vt:lpstr>PowerPoint プレゼンテーション</vt:lpstr>
      <vt:lpstr>3. AI概要</vt:lpstr>
      <vt:lpstr>3. AI概要</vt:lpstr>
      <vt:lpstr>3. AI概要</vt:lpstr>
      <vt:lpstr>3. AI概要</vt:lpstr>
      <vt:lpstr>3. AI概要</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ライブラリ編</vt:lpstr>
      <vt:lpstr>ライブラリ編</vt:lpstr>
      <vt:lpstr>ライブラリ編</vt:lpstr>
      <vt:lpstr>ライブラリ編</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2016-11-24T05:54:13Z</dcterms:created>
  <dcterms:modified xsi:type="dcterms:W3CDTF">2020-10-08T08:50:52Z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0x010100959687A0ED7B344C831288A51E52634A</vt:lpwstr>
  </property>
</Properties>
</file>